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9" r:id="rId2"/>
    <p:sldId id="314" r:id="rId3"/>
    <p:sldId id="289" r:id="rId4"/>
    <p:sldId id="315" r:id="rId5"/>
    <p:sldId id="31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0"/>
    <p:restoredTop sz="94803"/>
  </p:normalViewPr>
  <p:slideViewPr>
    <p:cSldViewPr snapToGrid="0" snapToObjects="1">
      <p:cViewPr varScale="1">
        <p:scale>
          <a:sx n="105" d="100"/>
          <a:sy n="105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028D9-0EAA-B34E-B81E-86D3CFFB8AE8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FAB1-C96B-CC4E-8952-BF85AF58F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8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2AB69-6EC5-7944-AD72-28CC8A8352A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21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0FAB1-C96B-CC4E-8952-BF85AF58F8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0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AA613-E972-D44F-9884-135E32603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B4222B-5EBF-8146-A535-97FFCE005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96438-6EC5-B345-A3A9-945B79C3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6602B2-2508-C548-B879-56E67B12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973681-375C-1D4C-97FD-BE2FC4C4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5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13A88-2C09-9F4D-A0AE-71EE233C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66D961-C644-AC41-AC3B-A703C2FE7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F9BD81-40E8-FA46-9716-44DD0539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54C9AE-EDBE-CC4E-BAF7-30DD6494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DAD06-2083-C143-A175-EBADD740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4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D80942-8600-6D4A-8623-8D9305E27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3C3380-7C9C-D649-BD7A-9094FD32C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F65DE-4CAD-854D-89A2-3B60D10D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8C336-BA8A-B14A-A44E-6F060EF9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C7F5B-7281-B948-9A66-5044A378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93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620256"/>
              <a:gd name="connsiteY0" fmla="*/ 0 h 5833872"/>
              <a:gd name="connsiteX1" fmla="*/ 6620256 w 6620256"/>
              <a:gd name="connsiteY1" fmla="*/ 0 h 5833872"/>
              <a:gd name="connsiteX2" fmla="*/ 6620256 w 6620256"/>
              <a:gd name="connsiteY2" fmla="*/ 5833872 h 5833872"/>
              <a:gd name="connsiteX3" fmla="*/ 0 w 6620256"/>
              <a:gd name="connsiteY3" fmla="*/ 5833872 h 58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0256" h="5833872">
                <a:moveTo>
                  <a:pt x="0" y="0"/>
                </a:moveTo>
                <a:lnTo>
                  <a:pt x="6620256" y="0"/>
                </a:lnTo>
                <a:lnTo>
                  <a:pt x="6620256" y="5833872"/>
                </a:lnTo>
                <a:lnTo>
                  <a:pt x="0" y="5833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82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376392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53901"/>
            <a:ext cx="8506047" cy="5550197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799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-2211572" y="-1100471"/>
            <a:ext cx="9058940" cy="90589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44410" y="568842"/>
            <a:ext cx="7060017" cy="572031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062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337CE-9CC9-3342-9B47-F6B8D164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90C28A-4F2E-F948-A9DD-AA5D0A3C7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9E75E0-117E-434C-ACB4-05660033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F03030-2C64-2E49-8904-FECFA20D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F442A3-FCF5-F249-8FA0-4BC0CD2C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0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C69A3-0047-5D4E-A1AC-7AEDE7D8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CF39A6-003D-E949-A9E5-F87AA144E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7D2BD-F8ED-2446-AF1B-692028D4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741034-B3C3-C541-9D8A-796C3D02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0A4B6-586A-E545-8A48-4C815754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42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FBF5C-7628-6940-9DFA-BA2E1170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B4922-C292-E04B-A43E-AB2C80FFB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E3B8DE-0BA7-C04D-8BB8-9E9F5508F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22141E-4BBD-7346-82B1-15065FC5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051CA5-437B-5848-9A9E-E40612A5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189877-36E4-894E-AD15-D97FF809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9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98FDE-23A8-4B4B-BDC3-05EF6B3A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243944-788C-954F-BDDB-CF1AF60E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BA795C-22B5-FF4D-A7F3-1F6D2AF9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CC1BA7-8D62-6344-994B-9ABC5D818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FEB288-6F61-5F4B-ABA0-5F5550D69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2777C4-6268-9345-A260-8A85CCAE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EEF01A-8476-8F4D-8372-237F1600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44BC8F-6CE5-8441-9428-3B598D5B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14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2DA3B-6F6C-3442-8005-A7466950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9D26CE-FE56-7E4F-B98F-74A835DA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31FE81-D8C7-2C48-9505-CD030C14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DB22E-4DDA-9D42-81F4-DE87E0F3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89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883C4F-9D4C-6449-9E43-9422D481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6913C3-CEC3-0E40-A9B2-FFA9B983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50AE31-3CDE-D845-876D-EF9B80C2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7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AA96E-305F-2245-B5AC-98AEC285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2F5C19-304A-AE49-95E4-3E4E039B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21CAAC-AAD8-7347-A989-7D8B3937F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B78F38-9153-F144-BF22-2DEABF5D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E692B6-F1F0-CC49-A0C6-5886D194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DA596C-A5E6-534A-AB31-C57D24D3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3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EC024-2805-6447-84D4-713DFA6D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CA446B-5048-EA49-9FD5-77145E124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B12A85-86A5-214A-BEC0-62FF88606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64DBE2-7B6A-2F4B-A695-9F2C47E1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E03685-8B47-A64F-B28E-5B60989F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DAA199-533C-1F4B-AFB1-E7AD1ADA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6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B5253B-208E-4E43-8022-262AE5B9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085098-4A4A-554A-90A5-4D38C6BF1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421154-00BC-CA46-94C7-50898EC7D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79F5-6094-3141-8449-244589F03BE6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70A26A-7C0E-D248-A9F1-4C960E5FF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71CC4-1A5B-524A-97EE-74C537246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8348-33A8-1643-A081-C17FF677E0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7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E550065F-37CD-D248-891D-2C9E493A03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6BA685-0F13-674E-9EAF-73DCD7916DE9}"/>
              </a:ext>
            </a:extLst>
          </p:cNvPr>
          <p:cNvSpPr/>
          <p:nvPr/>
        </p:nvSpPr>
        <p:spPr>
          <a:xfrm>
            <a:off x="5875867" y="285887"/>
            <a:ext cx="4604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4000" kern="0" dirty="0">
                <a:solidFill>
                  <a:schemeClr val="bg1"/>
                </a:solidFill>
                <a:latin typeface="Century Gothic" panose="020B0502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Le jeu de la chaîne. 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A8257D4-4A98-8241-B37E-B9E338DDE7E2}"/>
              </a:ext>
            </a:extLst>
          </p:cNvPr>
          <p:cNvGrpSpPr/>
          <p:nvPr/>
        </p:nvGrpSpPr>
        <p:grpSpPr>
          <a:xfrm>
            <a:off x="9281952" y="544479"/>
            <a:ext cx="2196562" cy="806253"/>
            <a:chOff x="5862918" y="4812844"/>
            <a:chExt cx="3893770" cy="1429217"/>
          </a:xfrm>
          <a:noFill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C724600-C578-2B44-A1C0-F19E3BE69352}"/>
                </a:ext>
              </a:extLst>
            </p:cNvPr>
            <p:cNvSpPr/>
            <p:nvPr/>
          </p:nvSpPr>
          <p:spPr>
            <a:xfrm>
              <a:off x="5862919" y="4812844"/>
              <a:ext cx="3893769" cy="581341"/>
            </a:xfrm>
            <a:custGeom>
              <a:avLst/>
              <a:gdLst>
                <a:gd name="connsiteX0" fmla="*/ 0 w 3893769"/>
                <a:gd name="connsiteY0" fmla="*/ 581340 h 581341"/>
                <a:gd name="connsiteX1" fmla="*/ 775120 w 3893769"/>
                <a:gd name="connsiteY1" fmla="*/ 6056 h 581341"/>
                <a:gd name="connsiteX2" fmla="*/ 1556296 w 3893769"/>
                <a:gd name="connsiteY2" fmla="*/ 581340 h 581341"/>
                <a:gd name="connsiteX3" fmla="*/ 2331417 w 3893769"/>
                <a:gd name="connsiteY3" fmla="*/ 0 h 581341"/>
                <a:gd name="connsiteX4" fmla="*/ 3118649 w 3893769"/>
                <a:gd name="connsiteY4" fmla="*/ 581340 h 581341"/>
                <a:gd name="connsiteX5" fmla="*/ 3893769 w 3893769"/>
                <a:gd name="connsiteY5" fmla="*/ 0 h 58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769" h="581341">
                  <a:moveTo>
                    <a:pt x="0" y="581340"/>
                  </a:moveTo>
                  <a:cubicBezTo>
                    <a:pt x="257868" y="293698"/>
                    <a:pt x="515737" y="6056"/>
                    <a:pt x="775120" y="6056"/>
                  </a:cubicBezTo>
                  <a:cubicBezTo>
                    <a:pt x="1034503" y="6056"/>
                    <a:pt x="1296913" y="582349"/>
                    <a:pt x="1556296" y="581340"/>
                  </a:cubicBezTo>
                  <a:cubicBezTo>
                    <a:pt x="1815679" y="580331"/>
                    <a:pt x="2071025" y="0"/>
                    <a:pt x="2331417" y="0"/>
                  </a:cubicBezTo>
                  <a:cubicBezTo>
                    <a:pt x="2591809" y="0"/>
                    <a:pt x="2858257" y="581340"/>
                    <a:pt x="3118649" y="581340"/>
                  </a:cubicBezTo>
                  <a:cubicBezTo>
                    <a:pt x="3379041" y="581340"/>
                    <a:pt x="3758527" y="57528"/>
                    <a:pt x="3893769" y="0"/>
                  </a:cubicBezTo>
                </a:path>
              </a:pathLst>
            </a:cu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BC11187-D9DF-3341-9305-0350B263E13B}"/>
                </a:ext>
              </a:extLst>
            </p:cNvPr>
            <p:cNvSpPr/>
            <p:nvPr/>
          </p:nvSpPr>
          <p:spPr>
            <a:xfrm>
              <a:off x="5862918" y="5236782"/>
              <a:ext cx="3893769" cy="581341"/>
            </a:xfrm>
            <a:custGeom>
              <a:avLst/>
              <a:gdLst>
                <a:gd name="connsiteX0" fmla="*/ 0 w 3893769"/>
                <a:gd name="connsiteY0" fmla="*/ 581340 h 581341"/>
                <a:gd name="connsiteX1" fmla="*/ 775120 w 3893769"/>
                <a:gd name="connsiteY1" fmla="*/ 6056 h 581341"/>
                <a:gd name="connsiteX2" fmla="*/ 1556296 w 3893769"/>
                <a:gd name="connsiteY2" fmla="*/ 581340 h 581341"/>
                <a:gd name="connsiteX3" fmla="*/ 2331417 w 3893769"/>
                <a:gd name="connsiteY3" fmla="*/ 0 h 581341"/>
                <a:gd name="connsiteX4" fmla="*/ 3118649 w 3893769"/>
                <a:gd name="connsiteY4" fmla="*/ 581340 h 581341"/>
                <a:gd name="connsiteX5" fmla="*/ 3893769 w 3893769"/>
                <a:gd name="connsiteY5" fmla="*/ 0 h 58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769" h="581341">
                  <a:moveTo>
                    <a:pt x="0" y="581340"/>
                  </a:moveTo>
                  <a:cubicBezTo>
                    <a:pt x="257868" y="293698"/>
                    <a:pt x="515737" y="6056"/>
                    <a:pt x="775120" y="6056"/>
                  </a:cubicBezTo>
                  <a:cubicBezTo>
                    <a:pt x="1034503" y="6056"/>
                    <a:pt x="1296913" y="582349"/>
                    <a:pt x="1556296" y="581340"/>
                  </a:cubicBezTo>
                  <a:cubicBezTo>
                    <a:pt x="1815679" y="580331"/>
                    <a:pt x="2071025" y="0"/>
                    <a:pt x="2331417" y="0"/>
                  </a:cubicBezTo>
                  <a:cubicBezTo>
                    <a:pt x="2591809" y="0"/>
                    <a:pt x="2858257" y="581340"/>
                    <a:pt x="3118649" y="581340"/>
                  </a:cubicBezTo>
                  <a:cubicBezTo>
                    <a:pt x="3379041" y="581340"/>
                    <a:pt x="3758527" y="57528"/>
                    <a:pt x="3893769" y="0"/>
                  </a:cubicBezTo>
                </a:path>
              </a:pathLst>
            </a:cu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E41585F-7B4B-104A-B557-0C6DD8432D00}"/>
                </a:ext>
              </a:extLst>
            </p:cNvPr>
            <p:cNvSpPr/>
            <p:nvPr/>
          </p:nvSpPr>
          <p:spPr>
            <a:xfrm>
              <a:off x="5862918" y="5660720"/>
              <a:ext cx="3893769" cy="581341"/>
            </a:xfrm>
            <a:custGeom>
              <a:avLst/>
              <a:gdLst>
                <a:gd name="connsiteX0" fmla="*/ 0 w 3893769"/>
                <a:gd name="connsiteY0" fmla="*/ 581340 h 581341"/>
                <a:gd name="connsiteX1" fmla="*/ 775120 w 3893769"/>
                <a:gd name="connsiteY1" fmla="*/ 6056 h 581341"/>
                <a:gd name="connsiteX2" fmla="*/ 1556296 w 3893769"/>
                <a:gd name="connsiteY2" fmla="*/ 581340 h 581341"/>
                <a:gd name="connsiteX3" fmla="*/ 2331417 w 3893769"/>
                <a:gd name="connsiteY3" fmla="*/ 0 h 581341"/>
                <a:gd name="connsiteX4" fmla="*/ 3118649 w 3893769"/>
                <a:gd name="connsiteY4" fmla="*/ 581340 h 581341"/>
                <a:gd name="connsiteX5" fmla="*/ 3893769 w 3893769"/>
                <a:gd name="connsiteY5" fmla="*/ 0 h 58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769" h="581341">
                  <a:moveTo>
                    <a:pt x="0" y="581340"/>
                  </a:moveTo>
                  <a:cubicBezTo>
                    <a:pt x="257868" y="293698"/>
                    <a:pt x="515737" y="6056"/>
                    <a:pt x="775120" y="6056"/>
                  </a:cubicBezTo>
                  <a:cubicBezTo>
                    <a:pt x="1034503" y="6056"/>
                    <a:pt x="1296913" y="582349"/>
                    <a:pt x="1556296" y="581340"/>
                  </a:cubicBezTo>
                  <a:cubicBezTo>
                    <a:pt x="1815679" y="580331"/>
                    <a:pt x="2071025" y="0"/>
                    <a:pt x="2331417" y="0"/>
                  </a:cubicBezTo>
                  <a:cubicBezTo>
                    <a:pt x="2591809" y="0"/>
                    <a:pt x="2858257" y="581340"/>
                    <a:pt x="3118649" y="581340"/>
                  </a:cubicBezTo>
                  <a:cubicBezTo>
                    <a:pt x="3379041" y="581340"/>
                    <a:pt x="3758527" y="57528"/>
                    <a:pt x="3893769" y="0"/>
                  </a:cubicBezTo>
                </a:path>
              </a:pathLst>
            </a:custGeom>
            <a:grp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8932B5C-16D4-A345-8CC9-54CF2A6D8FA9}"/>
              </a:ext>
            </a:extLst>
          </p:cNvPr>
          <p:cNvSpPr/>
          <p:nvPr/>
        </p:nvSpPr>
        <p:spPr>
          <a:xfrm>
            <a:off x="5759865" y="1694507"/>
            <a:ext cx="63270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Faites une </a:t>
            </a:r>
            <a:r>
              <a:rPr lang="fr-FR" b="1" dirty="0">
                <a:solidFill>
                  <a:srgbClr val="FFFF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ronde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(ou face à face).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 premier apprenant dit par exemple « </a:t>
            </a:r>
            <a:r>
              <a:rPr lang="fr-FR" b="1" dirty="0">
                <a:solidFill>
                  <a:srgbClr val="FFFF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stylo 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 suivant doit donner </a:t>
            </a:r>
            <a:r>
              <a:rPr lang="fr-FR" b="1" dirty="0">
                <a:solidFill>
                  <a:srgbClr val="FFFF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 mot qui commence par la dernière lettre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de stylo à savoir le </a:t>
            </a:r>
            <a:r>
              <a:rPr lang="fr-FR" b="1" dirty="0">
                <a:solidFill>
                  <a:srgbClr val="FFFF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Il peut dire « olive », « oui », « outil », « </a:t>
            </a:r>
            <a:r>
              <a:rPr lang="fr-FR" dirty="0" err="1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ostralie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»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 exemple concret d’une partie 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8A38AD-5B4E-9D41-A438-27CC54944DD9}"/>
              </a:ext>
            </a:extLst>
          </p:cNvPr>
          <p:cNvSpPr/>
          <p:nvPr/>
        </p:nvSpPr>
        <p:spPr>
          <a:xfrm>
            <a:off x="8015647" y="3947448"/>
            <a:ext cx="1869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Cart</a:t>
            </a: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xempl</a:t>
            </a: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ntre</a:t>
            </a: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</a:t>
            </a: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rai</a:t>
            </a: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aîtr</a:t>
            </a: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026" name="Picture 2" descr="quotation-marks - Focus Ireland">
            <a:extLst>
              <a:ext uri="{FF2B5EF4-FFF2-40B4-BE49-F238E27FC236}">
                <a16:creationId xmlns:a16="http://schemas.microsoft.com/office/drawing/2014/main" id="{261DFE09-3CB3-1F45-8FF3-BCF96B41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564" y="3844530"/>
            <a:ext cx="953358" cy="95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otation-marks - Focus Ireland">
            <a:extLst>
              <a:ext uri="{FF2B5EF4-FFF2-40B4-BE49-F238E27FC236}">
                <a16:creationId xmlns:a16="http://schemas.microsoft.com/office/drawing/2014/main" id="{FCF4044A-FC0A-554A-AC0F-76AC6319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9974902" y="5689095"/>
            <a:ext cx="953358" cy="95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8ECF362-37A1-9E4A-97EB-E12863EE7148}"/>
              </a:ext>
            </a:extLst>
          </p:cNvPr>
          <p:cNvSpPr txBox="1"/>
          <p:nvPr/>
        </p:nvSpPr>
        <p:spPr>
          <a:xfrm>
            <a:off x="388338" y="121912"/>
            <a:ext cx="1322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055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1">
            <a:extLst>
              <a:ext uri="{FF2B5EF4-FFF2-40B4-BE49-F238E27FC236}">
                <a16:creationId xmlns:a16="http://schemas.microsoft.com/office/drawing/2014/main" id="{905FE35D-4FE7-6B42-A33D-CA78B2E42DC7}"/>
              </a:ext>
            </a:extLst>
          </p:cNvPr>
          <p:cNvSpPr/>
          <p:nvPr/>
        </p:nvSpPr>
        <p:spPr>
          <a:xfrm>
            <a:off x="7038906" y="3710724"/>
            <a:ext cx="4840942" cy="4840942"/>
          </a:xfrm>
          <a:prstGeom prst="ellipse">
            <a:avLst/>
          </a:prstGeom>
          <a:noFill/>
          <a:ln w="152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EA62B397-9795-A54C-A7B0-E4EE5821051D}"/>
              </a:ext>
            </a:extLst>
          </p:cNvPr>
          <p:cNvSpPr/>
          <p:nvPr/>
        </p:nvSpPr>
        <p:spPr>
          <a:xfrm>
            <a:off x="-1748464" y="2844501"/>
            <a:ext cx="5425441" cy="5425441"/>
          </a:xfrm>
          <a:custGeom>
            <a:avLst/>
            <a:gdLst>
              <a:gd name="connsiteX0" fmla="*/ 1766048 w 3532094"/>
              <a:gd name="connsiteY0" fmla="*/ 649941 h 3532094"/>
              <a:gd name="connsiteX1" fmla="*/ 649942 w 3532094"/>
              <a:gd name="connsiteY1" fmla="*/ 1766047 h 3532094"/>
              <a:gd name="connsiteX2" fmla="*/ 1766048 w 3532094"/>
              <a:gd name="connsiteY2" fmla="*/ 2882153 h 3532094"/>
              <a:gd name="connsiteX3" fmla="*/ 2882154 w 3532094"/>
              <a:gd name="connsiteY3" fmla="*/ 1766047 h 3532094"/>
              <a:gd name="connsiteX4" fmla="*/ 1766048 w 3532094"/>
              <a:gd name="connsiteY4" fmla="*/ 649941 h 3532094"/>
              <a:gd name="connsiteX5" fmla="*/ 1766047 w 3532094"/>
              <a:gd name="connsiteY5" fmla="*/ 0 h 3532094"/>
              <a:gd name="connsiteX6" fmla="*/ 3532094 w 3532094"/>
              <a:gd name="connsiteY6" fmla="*/ 1766047 h 3532094"/>
              <a:gd name="connsiteX7" fmla="*/ 1766047 w 3532094"/>
              <a:gd name="connsiteY7" fmla="*/ 3532094 h 3532094"/>
              <a:gd name="connsiteX8" fmla="*/ 0 w 3532094"/>
              <a:gd name="connsiteY8" fmla="*/ 1766047 h 3532094"/>
              <a:gd name="connsiteX9" fmla="*/ 1766047 w 3532094"/>
              <a:gd name="connsiteY9" fmla="*/ 0 h 353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2094" h="3532094">
                <a:moveTo>
                  <a:pt x="1766048" y="649941"/>
                </a:moveTo>
                <a:cubicBezTo>
                  <a:pt x="1149640" y="649941"/>
                  <a:pt x="649942" y="1149639"/>
                  <a:pt x="649942" y="1766047"/>
                </a:cubicBezTo>
                <a:cubicBezTo>
                  <a:pt x="649942" y="2382455"/>
                  <a:pt x="1149640" y="2882153"/>
                  <a:pt x="1766048" y="2882153"/>
                </a:cubicBezTo>
                <a:cubicBezTo>
                  <a:pt x="2382456" y="2882153"/>
                  <a:pt x="2882154" y="2382455"/>
                  <a:pt x="2882154" y="1766047"/>
                </a:cubicBezTo>
                <a:cubicBezTo>
                  <a:pt x="2882154" y="1149639"/>
                  <a:pt x="2382456" y="649941"/>
                  <a:pt x="1766048" y="649941"/>
                </a:cubicBezTo>
                <a:close/>
                <a:moveTo>
                  <a:pt x="1766047" y="0"/>
                </a:moveTo>
                <a:cubicBezTo>
                  <a:pt x="2741408" y="0"/>
                  <a:pt x="3532094" y="790686"/>
                  <a:pt x="3532094" y="1766047"/>
                </a:cubicBezTo>
                <a:cubicBezTo>
                  <a:pt x="3532094" y="2741408"/>
                  <a:pt x="2741408" y="3532094"/>
                  <a:pt x="1766047" y="3532094"/>
                </a:cubicBezTo>
                <a:cubicBezTo>
                  <a:pt x="790686" y="3532094"/>
                  <a:pt x="0" y="2741408"/>
                  <a:pt x="0" y="1766047"/>
                </a:cubicBezTo>
                <a:cubicBezTo>
                  <a:pt x="0" y="790686"/>
                  <a:pt x="790686" y="0"/>
                  <a:pt x="176604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E85CA4EB-0B30-B848-8A96-0BCA9DB180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"/>
          <a:stretch/>
        </p:blipFill>
        <p:spPr>
          <a:xfrm>
            <a:off x="620785" y="486823"/>
            <a:ext cx="7843706" cy="5884354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6B8343-01AC-AA45-88FE-C0A776E033AB}"/>
              </a:ext>
            </a:extLst>
          </p:cNvPr>
          <p:cNvSpPr txBox="1"/>
          <p:nvPr/>
        </p:nvSpPr>
        <p:spPr>
          <a:xfrm>
            <a:off x="8766495" y="384019"/>
            <a:ext cx="31133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Le</a:t>
            </a:r>
            <a:r>
              <a:rPr lang="fr-FR" sz="4000" dirty="0">
                <a:latin typeface="Century Gothic" panose="020B0502020202020204" pitchFamily="34" charset="0"/>
              </a:rPr>
              <a:t> 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jeu</a:t>
            </a:r>
            <a:r>
              <a:rPr lang="fr-FR" sz="4000" dirty="0">
                <a:latin typeface="Century Gothic" panose="020B0502020202020204" pitchFamily="34" charset="0"/>
              </a:rPr>
              <a:t> </a:t>
            </a:r>
            <a:r>
              <a:rPr lang="fr-FR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de la</a:t>
            </a:r>
          </a:p>
          <a:p>
            <a:r>
              <a:rPr lang="fr-FR" sz="1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tour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794ED1-62DB-0740-940E-1E1F41280812}"/>
              </a:ext>
            </a:extLst>
          </p:cNvPr>
          <p:cNvSpPr txBox="1"/>
          <p:nvPr/>
        </p:nvSpPr>
        <p:spPr>
          <a:xfrm>
            <a:off x="783754" y="494459"/>
            <a:ext cx="1332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302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88D943E2-2FA1-E749-83E4-D069EFE6EDB9}"/>
              </a:ext>
            </a:extLst>
          </p:cNvPr>
          <p:cNvSpPr/>
          <p:nvPr/>
        </p:nvSpPr>
        <p:spPr>
          <a:xfrm>
            <a:off x="123310" y="69646"/>
            <a:ext cx="369808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On ne peut affronter que les personnes juste au-dessus ou au-dessous de nous. </a:t>
            </a:r>
            <a:endParaRPr lang="fr-F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fr-F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Charles, peut-il affronter Luc ? </a:t>
            </a:r>
          </a:p>
          <a:p>
            <a:r>
              <a:rPr lang="fr-FR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Non. </a:t>
            </a:r>
          </a:p>
          <a:p>
            <a:endParaRPr lang="fr-F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Qui Joséphine peut-elle affronter ?</a:t>
            </a:r>
          </a:p>
          <a:p>
            <a:r>
              <a:rPr lang="fr-FR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Charles, Nader et Marie.  </a:t>
            </a:r>
            <a:endParaRPr lang="fr-FR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fr-F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Comment gagner un affrontement ?</a:t>
            </a:r>
          </a:p>
          <a:p>
            <a:endParaRPr lang="fr-F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Vous vous mettez face à face et </a:t>
            </a:r>
            <a:r>
              <a:rPr lang="fr-FR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échangez vos cartes</a:t>
            </a: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fr-FR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La personne qui conjugue correctement son verbe en premier </a:t>
            </a:r>
            <a:r>
              <a:rPr lang="fr-FR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gagne</a:t>
            </a: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le défi et monte la tour ou </a:t>
            </a:r>
            <a:r>
              <a:rPr lang="fr-FR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reste à sa place </a:t>
            </a: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s’il a gagné contre quelqu’un qui était en dessous de lui. </a:t>
            </a:r>
            <a:endParaRPr lang="fr-F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0733101D-E29F-E64B-8EF4-2D887B27D43D}"/>
              </a:ext>
            </a:extLst>
          </p:cNvPr>
          <p:cNvSpPr/>
          <p:nvPr/>
        </p:nvSpPr>
        <p:spPr>
          <a:xfrm rot="21225928">
            <a:off x="8434668" y="3758993"/>
            <a:ext cx="2633694" cy="48450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Papier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Kader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02E2FA-AB83-2F44-A965-3B866F4ECB1A}"/>
              </a:ext>
            </a:extLst>
          </p:cNvPr>
          <p:cNvSpPr/>
          <p:nvPr/>
        </p:nvSpPr>
        <p:spPr>
          <a:xfrm>
            <a:off x="8486872" y="339108"/>
            <a:ext cx="3705128" cy="2651518"/>
          </a:xfrm>
          <a:prstGeom prst="rect">
            <a:avLst/>
          </a:prstGeom>
          <a:solidFill>
            <a:srgbClr val="B19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3503" y="109007"/>
            <a:ext cx="44534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entury Gothic" panose="020B0502020202020204" pitchFamily="34" charset="0"/>
                <a:ea typeface="Poppins" charset="0"/>
                <a:cs typeface="Poppins" charset="0"/>
              </a:rPr>
              <a:t>COMMENT </a:t>
            </a:r>
            <a:r>
              <a:rPr lang="en-US" sz="3500" b="1" dirty="0">
                <a:latin typeface="Century Gothic" panose="020B0502020202020204" pitchFamily="34" charset="0"/>
                <a:ea typeface="Poppins" charset="0"/>
                <a:cs typeface="Poppins" charset="0"/>
              </a:rPr>
              <a:t>JOUER</a:t>
            </a:r>
            <a:r>
              <a:rPr lang="en-US" sz="3500" dirty="0">
                <a:latin typeface="Century Gothic" panose="020B0502020202020204" pitchFamily="34" charset="0"/>
                <a:ea typeface="Poppins" charset="0"/>
                <a:cs typeface="Poppins" charset="0"/>
              </a:rPr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9363" y="866695"/>
            <a:ext cx="1251995" cy="1488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4B2C10-F0DD-B845-9551-3FB57F18FD7B}"/>
              </a:ext>
            </a:extLst>
          </p:cNvPr>
          <p:cNvSpPr/>
          <p:nvPr/>
        </p:nvSpPr>
        <p:spPr>
          <a:xfrm>
            <a:off x="3899725" y="1167994"/>
            <a:ext cx="44795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Chaque élève écrit son nom sur un bout de papier.</a:t>
            </a:r>
          </a:p>
          <a:p>
            <a:endParaRPr lang="fr-FR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Formez cette tour </a:t>
            </a:r>
            <a:r>
              <a:rPr lang="fr-FR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(exemple d’une tour pour une classe de 8 élèves) </a:t>
            </a:r>
          </a:p>
          <a:p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Le but du jeu est de finir en haut de la tour à la fin du jeu. </a:t>
            </a:r>
          </a:p>
          <a:p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Pour monter, c’est simple il suffit d’affronter la personne au-dessus de vous à l’aide d’un </a:t>
            </a:r>
            <a:r>
              <a:rPr lang="fr-FR" b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papier</a:t>
            </a: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et de gagner.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Les affrontements.</a:t>
            </a:r>
            <a:endParaRPr lang="fr-FR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La première chose à savoir, c’est que personne ne peut refuser d’affrontement !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E2E1B1B-A25A-D14C-A3BD-294757DBA100}"/>
              </a:ext>
            </a:extLst>
          </p:cNvPr>
          <p:cNvGrpSpPr/>
          <p:nvPr/>
        </p:nvGrpSpPr>
        <p:grpSpPr>
          <a:xfrm>
            <a:off x="9535128" y="42112"/>
            <a:ext cx="1651896" cy="548481"/>
            <a:chOff x="9270060" y="648850"/>
            <a:chExt cx="1651896" cy="548481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CB132D11-2617-0749-B844-16A59C310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60" y="648850"/>
              <a:ext cx="1651896" cy="54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BE8B6F9-3326-8C49-BB62-18D59859E6CA}"/>
                </a:ext>
              </a:extLst>
            </p:cNvPr>
            <p:cNvSpPr txBox="1"/>
            <p:nvPr/>
          </p:nvSpPr>
          <p:spPr>
            <a:xfrm>
              <a:off x="9804902" y="738424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Luc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702245DE-F00B-524B-911A-CE4105B3A2A4}"/>
              </a:ext>
            </a:extLst>
          </p:cNvPr>
          <p:cNvGrpSpPr/>
          <p:nvPr/>
        </p:nvGrpSpPr>
        <p:grpSpPr>
          <a:xfrm>
            <a:off x="8491512" y="706099"/>
            <a:ext cx="1651896" cy="548481"/>
            <a:chOff x="9270060" y="648850"/>
            <a:chExt cx="1651896" cy="548481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B4995072-4D0D-FC43-9D17-149C3CBBB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60" y="648850"/>
              <a:ext cx="1651896" cy="54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F73DADA-D9C2-D64B-93AD-BF608F8EC532}"/>
                </a:ext>
              </a:extLst>
            </p:cNvPr>
            <p:cNvSpPr txBox="1"/>
            <p:nvPr/>
          </p:nvSpPr>
          <p:spPr>
            <a:xfrm>
              <a:off x="9804902" y="738424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Marc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BB153FCF-0BE7-5240-9406-5B0D79548674}"/>
              </a:ext>
            </a:extLst>
          </p:cNvPr>
          <p:cNvGrpSpPr/>
          <p:nvPr/>
        </p:nvGrpSpPr>
        <p:grpSpPr>
          <a:xfrm>
            <a:off x="10427889" y="770645"/>
            <a:ext cx="1651896" cy="548481"/>
            <a:chOff x="9270060" y="648850"/>
            <a:chExt cx="1651896" cy="548481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68AB7A3B-DFFE-814C-80C5-91EEA2752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60" y="648850"/>
              <a:ext cx="1651896" cy="54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8FE8F29-C7FC-FA43-8A6F-4BD1E02E4A9A}"/>
                </a:ext>
              </a:extLst>
            </p:cNvPr>
            <p:cNvSpPr txBox="1"/>
            <p:nvPr/>
          </p:nvSpPr>
          <p:spPr>
            <a:xfrm>
              <a:off x="9635593" y="737389"/>
              <a:ext cx="9877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Céline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11F92FE5-AB56-E144-B4A2-C84DAE87EB14}"/>
              </a:ext>
            </a:extLst>
          </p:cNvPr>
          <p:cNvGrpSpPr/>
          <p:nvPr/>
        </p:nvGrpSpPr>
        <p:grpSpPr>
          <a:xfrm>
            <a:off x="10395616" y="1437619"/>
            <a:ext cx="1651896" cy="548481"/>
            <a:chOff x="9270060" y="648850"/>
            <a:chExt cx="1651896" cy="548481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A103377E-483A-6746-BD1D-1B3AE532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60" y="648850"/>
              <a:ext cx="1651896" cy="54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B543812-0F35-A94E-9FF9-30077E7D849B}"/>
                </a:ext>
              </a:extLst>
            </p:cNvPr>
            <p:cNvSpPr txBox="1"/>
            <p:nvPr/>
          </p:nvSpPr>
          <p:spPr>
            <a:xfrm>
              <a:off x="9682292" y="738984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Nader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8D37DAE-FB6A-4E46-8089-922220736E82}"/>
              </a:ext>
            </a:extLst>
          </p:cNvPr>
          <p:cNvGrpSpPr/>
          <p:nvPr/>
        </p:nvGrpSpPr>
        <p:grpSpPr>
          <a:xfrm>
            <a:off x="8620604" y="1448376"/>
            <a:ext cx="1651896" cy="548481"/>
            <a:chOff x="9270060" y="648850"/>
            <a:chExt cx="1651896" cy="548481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42B68B10-A8F2-5A46-AE28-E2A95E80F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60" y="648850"/>
              <a:ext cx="1651896" cy="54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488F847-CCBA-1F46-A240-20D7524EA3B3}"/>
                </a:ext>
              </a:extLst>
            </p:cNvPr>
            <p:cNvSpPr txBox="1"/>
            <p:nvPr/>
          </p:nvSpPr>
          <p:spPr>
            <a:xfrm>
              <a:off x="9530549" y="748064"/>
              <a:ext cx="1127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Charles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EEA942A3-674E-DB4A-BCC7-FAFF6F7DA84D}"/>
              </a:ext>
            </a:extLst>
          </p:cNvPr>
          <p:cNvGrpSpPr/>
          <p:nvPr/>
        </p:nvGrpSpPr>
        <p:grpSpPr>
          <a:xfrm>
            <a:off x="8588331" y="2061562"/>
            <a:ext cx="1651896" cy="548481"/>
            <a:chOff x="9270060" y="648850"/>
            <a:chExt cx="1651896" cy="548481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B466C876-4334-9146-A965-48882850D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60" y="648850"/>
              <a:ext cx="1651896" cy="54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8F21F6FF-573F-1540-9CCD-E6DA6B359B4B}"/>
                </a:ext>
              </a:extLst>
            </p:cNvPr>
            <p:cNvSpPr txBox="1"/>
            <p:nvPr/>
          </p:nvSpPr>
          <p:spPr>
            <a:xfrm>
              <a:off x="9334078" y="706631"/>
              <a:ext cx="144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Joséphine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5D230741-CC89-9040-A3E3-DBB85CDC578D}"/>
              </a:ext>
            </a:extLst>
          </p:cNvPr>
          <p:cNvGrpSpPr/>
          <p:nvPr/>
        </p:nvGrpSpPr>
        <p:grpSpPr>
          <a:xfrm>
            <a:off x="10427889" y="2115351"/>
            <a:ext cx="1651896" cy="548481"/>
            <a:chOff x="9270060" y="648850"/>
            <a:chExt cx="1651896" cy="548481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FD176FE4-38CE-C440-9655-E2B5818A2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60" y="648850"/>
              <a:ext cx="1651896" cy="54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F2ABD2F7-FBF2-EA4B-8C81-5D8C180BC5BB}"/>
                </a:ext>
              </a:extLst>
            </p:cNvPr>
            <p:cNvSpPr txBox="1"/>
            <p:nvPr/>
          </p:nvSpPr>
          <p:spPr>
            <a:xfrm>
              <a:off x="9683681" y="729037"/>
              <a:ext cx="891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Marie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904333A5-397C-C049-ACE9-96F4BB042CC3}"/>
              </a:ext>
            </a:extLst>
          </p:cNvPr>
          <p:cNvGrpSpPr/>
          <p:nvPr/>
        </p:nvGrpSpPr>
        <p:grpSpPr>
          <a:xfrm>
            <a:off x="9535128" y="2651477"/>
            <a:ext cx="1651896" cy="548481"/>
            <a:chOff x="9270060" y="648850"/>
            <a:chExt cx="1651896" cy="548481"/>
          </a:xfrm>
        </p:grpSpPr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698F28B4-B98E-974B-A8F9-2564E93A8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60" y="648850"/>
              <a:ext cx="1651896" cy="5484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1A927D83-3C43-A34E-93F8-163B75279585}"/>
                </a:ext>
              </a:extLst>
            </p:cNvPr>
            <p:cNvSpPr txBox="1"/>
            <p:nvPr/>
          </p:nvSpPr>
          <p:spPr>
            <a:xfrm>
              <a:off x="9708718" y="738424"/>
              <a:ext cx="1024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Kader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03F849FD-9BF4-3149-B487-DABCBA74524D}"/>
              </a:ext>
            </a:extLst>
          </p:cNvPr>
          <p:cNvSpPr/>
          <p:nvPr/>
        </p:nvSpPr>
        <p:spPr>
          <a:xfrm rot="20938351">
            <a:off x="10535676" y="3334419"/>
            <a:ext cx="1381466" cy="836579"/>
          </a:xfrm>
          <a:custGeom>
            <a:avLst/>
            <a:gdLst>
              <a:gd name="connsiteX0" fmla="*/ 0 w 1381466"/>
              <a:gd name="connsiteY0" fmla="*/ 0 h 836579"/>
              <a:gd name="connsiteX1" fmla="*/ 1381466 w 1381466"/>
              <a:gd name="connsiteY1" fmla="*/ 0 h 836579"/>
              <a:gd name="connsiteX2" fmla="*/ 1381466 w 1381466"/>
              <a:gd name="connsiteY2" fmla="*/ 836579 h 836579"/>
              <a:gd name="connsiteX3" fmla="*/ 0 w 1381466"/>
              <a:gd name="connsiteY3" fmla="*/ 836579 h 836579"/>
              <a:gd name="connsiteX4" fmla="*/ 0 w 1381466"/>
              <a:gd name="connsiteY4" fmla="*/ 0 h 83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466" h="836579" fill="none" extrusionOk="0">
                <a:moveTo>
                  <a:pt x="0" y="0"/>
                </a:moveTo>
                <a:cubicBezTo>
                  <a:pt x="145969" y="-111576"/>
                  <a:pt x="979708" y="-89000"/>
                  <a:pt x="1381466" y="0"/>
                </a:cubicBezTo>
                <a:cubicBezTo>
                  <a:pt x="1329671" y="169446"/>
                  <a:pt x="1343554" y="656856"/>
                  <a:pt x="1381466" y="836579"/>
                </a:cubicBezTo>
                <a:cubicBezTo>
                  <a:pt x="1088525" y="733598"/>
                  <a:pt x="494180" y="847291"/>
                  <a:pt x="0" y="836579"/>
                </a:cubicBezTo>
                <a:cubicBezTo>
                  <a:pt x="-45318" y="630904"/>
                  <a:pt x="63888" y="148163"/>
                  <a:pt x="0" y="0"/>
                </a:cubicBezTo>
                <a:close/>
              </a:path>
              <a:path w="1381466" h="836579" stroke="0" extrusionOk="0">
                <a:moveTo>
                  <a:pt x="0" y="0"/>
                </a:moveTo>
                <a:cubicBezTo>
                  <a:pt x="232097" y="77627"/>
                  <a:pt x="836038" y="-82851"/>
                  <a:pt x="1381466" y="0"/>
                </a:cubicBezTo>
                <a:cubicBezTo>
                  <a:pt x="1412081" y="269976"/>
                  <a:pt x="1365987" y="521014"/>
                  <a:pt x="1381466" y="836579"/>
                </a:cubicBezTo>
                <a:cubicBezTo>
                  <a:pt x="1020312" y="771692"/>
                  <a:pt x="274710" y="799277"/>
                  <a:pt x="0" y="836579"/>
                </a:cubicBezTo>
                <a:cubicBezTo>
                  <a:pt x="73625" y="643774"/>
                  <a:pt x="40048" y="1911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6A7E7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Nous</a:t>
            </a:r>
          </a:p>
          <a:p>
            <a:pPr algn="ctr"/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gagner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0F2DD41-7071-0E4C-B000-6AFC250BDDC7}"/>
              </a:ext>
            </a:extLst>
          </p:cNvPr>
          <p:cNvSpPr txBox="1"/>
          <p:nvPr/>
        </p:nvSpPr>
        <p:spPr>
          <a:xfrm>
            <a:off x="9047607" y="4413121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- Kader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Marie -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1C062AC-C155-1D49-B0C1-5ABE52D6DCBB}"/>
              </a:ext>
            </a:extLst>
          </p:cNvPr>
          <p:cNvSpPr txBox="1"/>
          <p:nvPr/>
        </p:nvSpPr>
        <p:spPr>
          <a:xfrm>
            <a:off x="8209781" y="4784181"/>
            <a:ext cx="370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Que doit dire Kader avant </a:t>
            </a:r>
            <a:r>
              <a:rPr lang="fr-FR" b="1" dirty="0">
                <a:latin typeface="Century Gothic" panose="020B0502020202020204" pitchFamily="34" charset="0"/>
              </a:rPr>
              <a:t>Marie</a:t>
            </a:r>
            <a:r>
              <a:rPr lang="fr-FR" dirty="0">
                <a:latin typeface="Century Gothic" panose="020B0502020202020204" pitchFamily="34" charset="0"/>
              </a:rPr>
              <a:t> pour gagner ?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794E34F-27C8-AA4F-981D-A9D60B606172}"/>
              </a:ext>
            </a:extLst>
          </p:cNvPr>
          <p:cNvSpPr txBox="1"/>
          <p:nvPr/>
        </p:nvSpPr>
        <p:spPr>
          <a:xfrm>
            <a:off x="8807367" y="5418882"/>
            <a:ext cx="267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Nous gagnons.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208903B-25D9-5543-A609-2E61FEFA3D19}"/>
              </a:ext>
            </a:extLst>
          </p:cNvPr>
          <p:cNvSpPr txBox="1"/>
          <p:nvPr/>
        </p:nvSpPr>
        <p:spPr>
          <a:xfrm>
            <a:off x="8807367" y="5784642"/>
            <a:ext cx="2672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Kader a été + rapide.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Où va-t-il ?</a:t>
            </a:r>
          </a:p>
          <a:p>
            <a:pPr algn="ctr"/>
            <a:r>
              <a:rPr lang="fr-FR" dirty="0">
                <a:latin typeface="Century Gothic" panose="020B0502020202020204" pitchFamily="34" charset="0"/>
              </a:rPr>
              <a:t>Où va Marie ?</a:t>
            </a:r>
          </a:p>
        </p:txBody>
      </p:sp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id="{F0A549BC-516B-F541-BE01-D3BBB81DCDF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1" y="-12623"/>
            <a:ext cx="3758681" cy="6870623"/>
          </a:xfrm>
        </p:spPr>
      </p:pic>
    </p:spTree>
    <p:extLst>
      <p:ext uri="{BB962C8B-B14F-4D97-AF65-F5344CB8AC3E}">
        <p14:creationId xmlns:p14="http://schemas.microsoft.com/office/powerpoint/2010/main" val="7683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0949 L 0.07917 -0.07199 " pathEditMode="relative" ptsTypes="AA">
                                      <p:cBhvr>
                                        <p:cTn id="14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0764 L -0.07045 0.08773 " pathEditMode="relative" ptsTypes="AA">
                                      <p:cBhvr>
                                        <p:cTn id="1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  <p:bldP spid="82" grpId="0" animBg="1"/>
      <p:bldP spid="36" grpId="0" animBg="1"/>
      <p:bldP spid="8" grpId="0" build="p"/>
      <p:bldP spid="11" grpId="0" uiExpand="1" build="p" animBg="1"/>
      <p:bldP spid="34" grpId="0" uiExpand="1" build="p"/>
      <p:bldP spid="81" grpId="0" animBg="1"/>
      <p:bldP spid="83" grpId="0"/>
      <p:bldP spid="84" grpId="0"/>
      <p:bldP spid="85" grpId="0"/>
      <p:bldP spid="8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D0B4AE9B-F2C8-D64E-BDBB-59B56F73C8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280" y="0"/>
            <a:ext cx="550672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C467EB-51F3-6245-8811-0797AEF6107C}"/>
              </a:ext>
            </a:extLst>
          </p:cNvPr>
          <p:cNvSpPr/>
          <p:nvPr/>
        </p:nvSpPr>
        <p:spPr>
          <a:xfrm>
            <a:off x="268267" y="484592"/>
            <a:ext cx="628493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devez dire votre </a:t>
            </a:r>
            <a:r>
              <a:rPr lang="fr-FR" b="1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prénom</a:t>
            </a: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ceux qui ont été dit </a:t>
            </a:r>
            <a:r>
              <a:rPr lang="fr-FR" b="1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précédemment</a:t>
            </a: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fr-FR" b="1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l'ordre</a:t>
            </a: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d'énumération.</a:t>
            </a:r>
            <a:endParaRPr lang="fr-FR" sz="24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fr-FR" b="1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Exemple 1</a:t>
            </a:r>
            <a:r>
              <a:rPr lang="fr-FR" b="1" spc="-30" baseline="3000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b="1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tour :</a:t>
            </a:r>
            <a:endParaRPr lang="fr-FR" sz="2400" b="1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Je m’appelle Kader.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Il s’appelle Kader, je m’appelle Julie.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Il s’appelle Kader, elle s’appelle Julie, je m’appelle Abdou.</a:t>
            </a:r>
            <a:endParaRPr lang="fr-FR" sz="24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b="1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Exemple 2</a:t>
            </a:r>
            <a:r>
              <a:rPr lang="fr-FR" b="1" spc="-30" baseline="3000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b="1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tour :</a:t>
            </a:r>
            <a:endParaRPr lang="fr-FR" b="1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s’appelle, Kader, il aime les animaux.</a:t>
            </a:r>
            <a:endParaRPr lang="fr-FR" sz="24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s’appelle Julie, elle aime les fruits. </a:t>
            </a:r>
            <a:endParaRPr lang="fr-FR" sz="24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m’appelle Abdou, j’aime le KFC. </a:t>
            </a:r>
            <a:endParaRPr lang="fr-FR" sz="24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obligatoire mais il est </a:t>
            </a:r>
            <a:r>
              <a:rPr lang="fr-FR" b="1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r>
              <a:rPr lang="fr-FR" spc="-30" dirty="0">
                <a:solidFill>
                  <a:srgbClr val="1D1D1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retenir du vocabulaire.</a:t>
            </a:r>
            <a:endParaRPr lang="fr-FR" sz="24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DE008-861C-1746-994F-727BCDB55F3C}"/>
              </a:ext>
            </a:extLst>
          </p:cNvPr>
          <p:cNvSpPr/>
          <p:nvPr/>
        </p:nvSpPr>
        <p:spPr>
          <a:xfrm>
            <a:off x="6685280" y="0"/>
            <a:ext cx="5506720" cy="6858000"/>
          </a:xfrm>
          <a:prstGeom prst="rect">
            <a:avLst/>
          </a:prstGeom>
          <a:solidFill>
            <a:schemeClr val="tx1">
              <a:alpha val="347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C8E21-2135-EA4E-93FE-31BE95195EF9}"/>
              </a:ext>
            </a:extLst>
          </p:cNvPr>
          <p:cNvSpPr/>
          <p:nvPr/>
        </p:nvSpPr>
        <p:spPr>
          <a:xfrm>
            <a:off x="6893666" y="372832"/>
            <a:ext cx="5030067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3600" spc="-3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peux faire un second tour pour parler des </a:t>
            </a:r>
            <a:r>
              <a:rPr lang="fr-FR" sz="3600" b="1" spc="-3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goûts, </a:t>
            </a:r>
            <a:r>
              <a:rPr lang="fr-FR" sz="3600" spc="-3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 dans </a:t>
            </a:r>
            <a:r>
              <a:rPr lang="fr-FR" sz="3600" b="1" spc="-3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l’autre sens. </a:t>
            </a:r>
            <a:endParaRPr lang="fr-FR" sz="3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043BC706-D9E9-BB45-9B0A-7C6E4C4DA2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2C061A-837D-6349-B293-088A2322400C}"/>
              </a:ext>
            </a:extLst>
          </p:cNvPr>
          <p:cNvSpPr txBox="1"/>
          <p:nvPr/>
        </p:nvSpPr>
        <p:spPr>
          <a:xfrm>
            <a:off x="233680" y="5008880"/>
            <a:ext cx="36824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1356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403</Words>
  <Application>Microsoft Macintosh PowerPoint</Application>
  <PresentationFormat>Grand écran</PresentationFormat>
  <Paragraphs>74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abdoulaye_tall@ymail.com</dc:creator>
  <cp:lastModifiedBy>abdoulaye_tall@ymail.com</cp:lastModifiedBy>
  <cp:revision>3</cp:revision>
  <dcterms:created xsi:type="dcterms:W3CDTF">2021-09-01T23:15:30Z</dcterms:created>
  <dcterms:modified xsi:type="dcterms:W3CDTF">2021-09-03T00:48:21Z</dcterms:modified>
</cp:coreProperties>
</file>