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1" r:id="rId2"/>
    <p:sldId id="299" r:id="rId3"/>
    <p:sldId id="761" r:id="rId4"/>
    <p:sldId id="762" r:id="rId5"/>
    <p:sldId id="764" r:id="rId6"/>
    <p:sldId id="653" r:id="rId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 Bienvenue" id="{B77D80AE-6A47-443D-B4FF-FEBF2FEC1151}">
          <p14:sldIdLst>
            <p14:sldId id="371"/>
            <p14:sldId id="299"/>
          </p14:sldIdLst>
        </p14:section>
        <p14:section name="1. L'obésité" id="{C4780C83-2416-2F4F-B9F0-16BEB6BD43B4}">
          <p14:sldIdLst/>
        </p14:section>
        <p14:section name="2. la cause et la conséquence" id="{B9405743-96BB-4DC0-AEF1-B4AA5B1A6F39}">
          <p14:sldIdLst/>
        </p14:section>
        <p14:section name="3. Mon arrêt maladie" id="{62478BA0-90DE-7541-93DD-8B7374BF34A8}">
          <p14:sldIdLst/>
        </p14:section>
        <p14:section name="4. l’expression de la douleur" id="{D6E95CB8-FF86-6E4E-A3B5-A602A182AAA9}">
          <p14:sldIdLst/>
        </p14:section>
        <p14:section name="5. Mon accident" id="{ABABA091-EC15-6D4F-8C04-251FB005FC07}">
          <p14:sldIdLst/>
        </p14:section>
        <p14:section name="6. Chez le kiné" id="{3358B6C0-7519-5A48-89F2-21BA4A1AB590}">
          <p14:sldIdLst/>
        </p14:section>
        <p14:section name="7. La condition avec &quot;si&quot;" id="{0F937A87-E5E6-9542-8551-7E22FA545674}">
          <p14:sldIdLst/>
        </p14:section>
        <p14:section name="8. les recommandations" id="{9B38029B-DF74-8A43-9D28-7BA2F516ADF2}">
          <p14:sldIdLst/>
        </p14:section>
        <p14:section name="9. Le conseil." id="{B69B7D00-C5B3-9843-A394-152E19C067E1}">
          <p14:sldIdLst/>
        </p14:section>
        <p14:section name="10. Vocabulaire de la santé" id="{7700F1DE-BC7D-6242-8F0F-9BCA713D19D4}">
          <p14:sldIdLst/>
        </p14:section>
        <p14:section name="11. Le film à voir !" id="{0AE0591A-A23C-0947-A1D2-BA5033DAA328}">
          <p14:sldIdLst/>
        </p14:section>
        <p14:section name="12. Les urgences" id="{2CF8CA91-0ABE-43F2-9E15-D641F3AA4EA1}">
          <p14:sldIdLst/>
        </p14:section>
        <p14:section name="13. Jacqueline secrétaire médical" id="{E99F0D1F-9CC7-994D-AAF4-24A4706FBAE9}">
          <p14:sldIdLst/>
        </p14:section>
        <p14:section name="14. L’expression de la durée" id="{DCC3524B-A225-5242-8658-7C121D1E1805}">
          <p14:sldIdLst/>
        </p14:section>
        <p14:section name="15. La salle d’attente !" id="{F4240928-C451-3B4B-BE2E-E565A78159CE}">
          <p14:sldIdLst>
            <p14:sldId id="761"/>
            <p14:sldId id="762"/>
            <p14:sldId id="764"/>
          </p14:sldIdLst>
        </p14:section>
        <p14:section name="16. Mieux vaut prévenir que guérir !" id="{1B500107-CBE0-E24B-8F01-7EBA46B30089}">
          <p14:sldIdLst/>
        </p14:section>
        <p14:section name="17. La lettre d’adieux" id="{85270812-F9CD-1A40-9EEE-32CEFD4E589D}">
          <p14:sldIdLst/>
        </p14:section>
        <p14:section name="18. Le conditionnel" id="{D8FC3F8F-9A87-3F4D-9120-DD3D809AEB25}">
          <p14:sldIdLst/>
        </p14:section>
        <p14:section name="BRAVO !" id="{B1BB19A7-FF11-284D-9B6D-9C186E437D13}">
          <p14:sldIdLst>
            <p14:sldId id="653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D"/>
    <a:srgbClr val="B19686"/>
    <a:srgbClr val="D0C8BE"/>
    <a:srgbClr val="6A7E75"/>
    <a:srgbClr val="496356"/>
    <a:srgbClr val="E4E41C"/>
    <a:srgbClr val="E8E8E8"/>
    <a:srgbClr val="B0ACAB"/>
    <a:srgbClr val="52B247"/>
    <a:srgbClr val="F0E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7" autoAdjust="0"/>
    <p:restoredTop sz="95050"/>
  </p:normalViewPr>
  <p:slideViewPr>
    <p:cSldViewPr snapToGrid="0">
      <p:cViewPr varScale="1">
        <p:scale>
          <a:sx n="152" d="100"/>
          <a:sy n="152" d="100"/>
        </p:scale>
        <p:origin x="664" y="1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B2AABD-BF25-4A6D-A1D0-79908927F5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BB832-D7BB-45B4-8ADB-FA3F1BE522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0F08-54D9-4538-906C-CC83B54166C9}" type="datetimeFigureOut">
              <a:rPr lang="id-ID" smtClean="0"/>
              <a:t>24/09/23</a:t>
            </a:fld>
            <a:endParaRPr lang="id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AF4D2-58B0-4928-9C6C-86C214701C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22080-FE04-4E63-9ABB-99E3088612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E2E02-7EDC-447C-8818-7C4ED6167A6A}" type="slidenum">
              <a:rPr lang="id-ID" smtClean="0"/>
              <a:t>‹N°›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4233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1C74B-CF1E-F543-AF2F-BA916453CAA7}" type="datetimeFigureOut">
              <a:rPr lang="fr-FR"/>
              <a:t>24/09/2023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2AB69-6EC5-7944-AD72-28CC8A8352A1}" type="slidenum">
              <a:r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AB69-6EC5-7944-AD72-28CC8A8352A1}" type="slidenum">
              <a:rPr lang="uk-UA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757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28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2112" y="1929809"/>
            <a:ext cx="2998381" cy="2998381"/>
          </a:xfrm>
          <a:custGeom>
            <a:avLst/>
            <a:gdLst>
              <a:gd name="connsiteX0" fmla="*/ 336169 w 3296094"/>
              <a:gd name="connsiteY0" fmla="*/ 0 h 3296094"/>
              <a:gd name="connsiteX1" fmla="*/ 2959925 w 3296094"/>
              <a:gd name="connsiteY1" fmla="*/ 0 h 3296094"/>
              <a:gd name="connsiteX2" fmla="*/ 3296094 w 3296094"/>
              <a:gd name="connsiteY2" fmla="*/ 336169 h 3296094"/>
              <a:gd name="connsiteX3" fmla="*/ 3296094 w 3296094"/>
              <a:gd name="connsiteY3" fmla="*/ 2959925 h 3296094"/>
              <a:gd name="connsiteX4" fmla="*/ 2959925 w 3296094"/>
              <a:gd name="connsiteY4" fmla="*/ 3296094 h 3296094"/>
              <a:gd name="connsiteX5" fmla="*/ 336169 w 3296094"/>
              <a:gd name="connsiteY5" fmla="*/ 3296094 h 3296094"/>
              <a:gd name="connsiteX6" fmla="*/ 0 w 3296094"/>
              <a:gd name="connsiteY6" fmla="*/ 2959925 h 3296094"/>
              <a:gd name="connsiteX7" fmla="*/ 0 w 3296094"/>
              <a:gd name="connsiteY7" fmla="*/ 336169 h 3296094"/>
              <a:gd name="connsiteX8" fmla="*/ 336169 w 3296094"/>
              <a:gd name="connsiteY8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6094" h="3296094">
                <a:moveTo>
                  <a:pt x="336169" y="0"/>
                </a:moveTo>
                <a:lnTo>
                  <a:pt x="2959925" y="0"/>
                </a:lnTo>
                <a:cubicBezTo>
                  <a:pt x="3145586" y="0"/>
                  <a:pt x="3296094" y="150508"/>
                  <a:pt x="3296094" y="336169"/>
                </a:cubicBezTo>
                <a:lnTo>
                  <a:pt x="3296094" y="2959925"/>
                </a:lnTo>
                <a:cubicBezTo>
                  <a:pt x="3296094" y="3145586"/>
                  <a:pt x="3145586" y="3296094"/>
                  <a:pt x="2959925" y="3296094"/>
                </a:cubicBezTo>
                <a:lnTo>
                  <a:pt x="336169" y="3296094"/>
                </a:lnTo>
                <a:cubicBezTo>
                  <a:pt x="150508" y="3296094"/>
                  <a:pt x="0" y="3145586"/>
                  <a:pt x="0" y="2959925"/>
                </a:cubicBezTo>
                <a:lnTo>
                  <a:pt x="0" y="336169"/>
                </a:lnTo>
                <a:cubicBezTo>
                  <a:pt x="0" y="150508"/>
                  <a:pt x="150508" y="0"/>
                  <a:pt x="33616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96809" y="1929808"/>
            <a:ext cx="2998381" cy="2998381"/>
          </a:xfrm>
          <a:custGeom>
            <a:avLst/>
            <a:gdLst>
              <a:gd name="connsiteX0" fmla="*/ 336169 w 3296094"/>
              <a:gd name="connsiteY0" fmla="*/ 0 h 3296094"/>
              <a:gd name="connsiteX1" fmla="*/ 2959925 w 3296094"/>
              <a:gd name="connsiteY1" fmla="*/ 0 h 3296094"/>
              <a:gd name="connsiteX2" fmla="*/ 3296094 w 3296094"/>
              <a:gd name="connsiteY2" fmla="*/ 336169 h 3296094"/>
              <a:gd name="connsiteX3" fmla="*/ 3296094 w 3296094"/>
              <a:gd name="connsiteY3" fmla="*/ 2959925 h 3296094"/>
              <a:gd name="connsiteX4" fmla="*/ 2959925 w 3296094"/>
              <a:gd name="connsiteY4" fmla="*/ 3296094 h 3296094"/>
              <a:gd name="connsiteX5" fmla="*/ 336169 w 3296094"/>
              <a:gd name="connsiteY5" fmla="*/ 3296094 h 3296094"/>
              <a:gd name="connsiteX6" fmla="*/ 0 w 3296094"/>
              <a:gd name="connsiteY6" fmla="*/ 2959925 h 3296094"/>
              <a:gd name="connsiteX7" fmla="*/ 0 w 3296094"/>
              <a:gd name="connsiteY7" fmla="*/ 336169 h 3296094"/>
              <a:gd name="connsiteX8" fmla="*/ 336169 w 3296094"/>
              <a:gd name="connsiteY8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6094" h="3296094">
                <a:moveTo>
                  <a:pt x="336169" y="0"/>
                </a:moveTo>
                <a:lnTo>
                  <a:pt x="2959925" y="0"/>
                </a:lnTo>
                <a:cubicBezTo>
                  <a:pt x="3145586" y="0"/>
                  <a:pt x="3296094" y="150508"/>
                  <a:pt x="3296094" y="336169"/>
                </a:cubicBezTo>
                <a:lnTo>
                  <a:pt x="3296094" y="2959925"/>
                </a:lnTo>
                <a:cubicBezTo>
                  <a:pt x="3296094" y="3145586"/>
                  <a:pt x="3145586" y="3296094"/>
                  <a:pt x="2959925" y="3296094"/>
                </a:cubicBezTo>
                <a:lnTo>
                  <a:pt x="336169" y="3296094"/>
                </a:lnTo>
                <a:cubicBezTo>
                  <a:pt x="150508" y="3296094"/>
                  <a:pt x="0" y="3145586"/>
                  <a:pt x="0" y="2959925"/>
                </a:cubicBezTo>
                <a:lnTo>
                  <a:pt x="0" y="336169"/>
                </a:lnTo>
                <a:cubicBezTo>
                  <a:pt x="0" y="150508"/>
                  <a:pt x="150508" y="0"/>
                  <a:pt x="33616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1506" y="1929809"/>
            <a:ext cx="2998381" cy="2998381"/>
          </a:xfrm>
          <a:custGeom>
            <a:avLst/>
            <a:gdLst>
              <a:gd name="connsiteX0" fmla="*/ 336169 w 3296094"/>
              <a:gd name="connsiteY0" fmla="*/ 0 h 3296094"/>
              <a:gd name="connsiteX1" fmla="*/ 2959925 w 3296094"/>
              <a:gd name="connsiteY1" fmla="*/ 0 h 3296094"/>
              <a:gd name="connsiteX2" fmla="*/ 3296094 w 3296094"/>
              <a:gd name="connsiteY2" fmla="*/ 336169 h 3296094"/>
              <a:gd name="connsiteX3" fmla="*/ 3296094 w 3296094"/>
              <a:gd name="connsiteY3" fmla="*/ 2959925 h 3296094"/>
              <a:gd name="connsiteX4" fmla="*/ 2959925 w 3296094"/>
              <a:gd name="connsiteY4" fmla="*/ 3296094 h 3296094"/>
              <a:gd name="connsiteX5" fmla="*/ 336169 w 3296094"/>
              <a:gd name="connsiteY5" fmla="*/ 3296094 h 3296094"/>
              <a:gd name="connsiteX6" fmla="*/ 0 w 3296094"/>
              <a:gd name="connsiteY6" fmla="*/ 2959925 h 3296094"/>
              <a:gd name="connsiteX7" fmla="*/ 0 w 3296094"/>
              <a:gd name="connsiteY7" fmla="*/ 336169 h 3296094"/>
              <a:gd name="connsiteX8" fmla="*/ 336169 w 3296094"/>
              <a:gd name="connsiteY8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6094" h="3296094">
                <a:moveTo>
                  <a:pt x="336169" y="0"/>
                </a:moveTo>
                <a:lnTo>
                  <a:pt x="2959925" y="0"/>
                </a:lnTo>
                <a:cubicBezTo>
                  <a:pt x="3145586" y="0"/>
                  <a:pt x="3296094" y="150508"/>
                  <a:pt x="3296094" y="336169"/>
                </a:cubicBezTo>
                <a:lnTo>
                  <a:pt x="3296094" y="2959925"/>
                </a:lnTo>
                <a:cubicBezTo>
                  <a:pt x="3296094" y="3145586"/>
                  <a:pt x="3145586" y="3296094"/>
                  <a:pt x="2959925" y="3296094"/>
                </a:cubicBezTo>
                <a:lnTo>
                  <a:pt x="336169" y="3296094"/>
                </a:lnTo>
                <a:cubicBezTo>
                  <a:pt x="150508" y="3296094"/>
                  <a:pt x="0" y="3145586"/>
                  <a:pt x="0" y="2959925"/>
                </a:cubicBezTo>
                <a:lnTo>
                  <a:pt x="0" y="336169"/>
                </a:lnTo>
                <a:cubicBezTo>
                  <a:pt x="0" y="150508"/>
                  <a:pt x="150508" y="0"/>
                  <a:pt x="33616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79121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9229" y="0"/>
            <a:ext cx="3700130" cy="3429001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89229" y="3429001"/>
            <a:ext cx="3700130" cy="3429001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6287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181" y="2870790"/>
            <a:ext cx="3177381" cy="3588489"/>
          </a:xfrm>
          <a:custGeom>
            <a:avLst/>
            <a:gdLst>
              <a:gd name="connsiteX0" fmla="*/ 0 w 4848447"/>
              <a:gd name="connsiteY0" fmla="*/ 0 h 5475767"/>
              <a:gd name="connsiteX1" fmla="*/ 3423684 w 4848447"/>
              <a:gd name="connsiteY1" fmla="*/ 0 h 5475767"/>
              <a:gd name="connsiteX2" fmla="*/ 4848447 w 4848447"/>
              <a:gd name="connsiteY2" fmla="*/ 1424763 h 5475767"/>
              <a:gd name="connsiteX3" fmla="*/ 4848447 w 4848447"/>
              <a:gd name="connsiteY3" fmla="*/ 5475767 h 5475767"/>
              <a:gd name="connsiteX4" fmla="*/ 0 w 4848447"/>
              <a:gd name="connsiteY4" fmla="*/ 5475767 h 547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8447" h="5475767">
                <a:moveTo>
                  <a:pt x="0" y="0"/>
                </a:moveTo>
                <a:lnTo>
                  <a:pt x="3423684" y="0"/>
                </a:lnTo>
                <a:cubicBezTo>
                  <a:pt x="4210559" y="0"/>
                  <a:pt x="4848447" y="637888"/>
                  <a:pt x="4848447" y="1424763"/>
                </a:cubicBezTo>
                <a:lnTo>
                  <a:pt x="4848447" y="5475767"/>
                </a:lnTo>
                <a:lnTo>
                  <a:pt x="0" y="547576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91061" y="366823"/>
            <a:ext cx="3177381" cy="3588489"/>
          </a:xfrm>
          <a:custGeom>
            <a:avLst/>
            <a:gdLst>
              <a:gd name="connsiteX0" fmla="*/ 0 w 3492766"/>
              <a:gd name="connsiteY0" fmla="*/ 0 h 3944680"/>
              <a:gd name="connsiteX1" fmla="*/ 3492766 w 3492766"/>
              <a:gd name="connsiteY1" fmla="*/ 0 h 3944680"/>
              <a:gd name="connsiteX2" fmla="*/ 3492766 w 3492766"/>
              <a:gd name="connsiteY2" fmla="*/ 3944680 h 3944680"/>
              <a:gd name="connsiteX3" fmla="*/ 1026383 w 3492766"/>
              <a:gd name="connsiteY3" fmla="*/ 3944680 h 3944680"/>
              <a:gd name="connsiteX4" fmla="*/ 0 w 3492766"/>
              <a:gd name="connsiteY4" fmla="*/ 2918297 h 394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766" h="3944680">
                <a:moveTo>
                  <a:pt x="0" y="0"/>
                </a:moveTo>
                <a:lnTo>
                  <a:pt x="3492766" y="0"/>
                </a:lnTo>
                <a:lnTo>
                  <a:pt x="3492766" y="3944680"/>
                </a:lnTo>
                <a:lnTo>
                  <a:pt x="1026383" y="3944680"/>
                </a:lnTo>
                <a:cubicBezTo>
                  <a:pt x="459527" y="3944680"/>
                  <a:pt x="0" y="3485153"/>
                  <a:pt x="0" y="2918297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7719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9229" y="914400"/>
            <a:ext cx="3700130" cy="2514601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89229" y="3428999"/>
            <a:ext cx="3700130" cy="2514601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880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6698514" y="0"/>
            <a:ext cx="5493487" cy="6858000"/>
          </a:xfrm>
          <a:custGeom>
            <a:avLst/>
            <a:gdLst>
              <a:gd name="connsiteX0" fmla="*/ 2530549 w 5493487"/>
              <a:gd name="connsiteY0" fmla="*/ 0 h 6854046"/>
              <a:gd name="connsiteX1" fmla="*/ 5493487 w 5493487"/>
              <a:gd name="connsiteY1" fmla="*/ 0 h 6854046"/>
              <a:gd name="connsiteX2" fmla="*/ 5493487 w 5493487"/>
              <a:gd name="connsiteY2" fmla="*/ 6854046 h 6854046"/>
              <a:gd name="connsiteX3" fmla="*/ 0 w 5493487"/>
              <a:gd name="connsiteY3" fmla="*/ 6836734 h 685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3487" h="6854046">
                <a:moveTo>
                  <a:pt x="2530549" y="0"/>
                </a:moveTo>
                <a:lnTo>
                  <a:pt x="5493487" y="0"/>
                </a:lnTo>
                <a:lnTo>
                  <a:pt x="5493487" y="6854046"/>
                </a:lnTo>
                <a:lnTo>
                  <a:pt x="0" y="683673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92680" y="552893"/>
            <a:ext cx="3466214" cy="3466214"/>
          </a:xfrm>
          <a:custGeom>
            <a:avLst/>
            <a:gdLst>
              <a:gd name="connsiteX0" fmla="*/ 1648047 w 3296094"/>
              <a:gd name="connsiteY0" fmla="*/ 0 h 3296094"/>
              <a:gd name="connsiteX1" fmla="*/ 3296094 w 3296094"/>
              <a:gd name="connsiteY1" fmla="*/ 1648047 h 3296094"/>
              <a:gd name="connsiteX2" fmla="*/ 1648047 w 3296094"/>
              <a:gd name="connsiteY2" fmla="*/ 3296094 h 3296094"/>
              <a:gd name="connsiteX3" fmla="*/ 0 w 3296094"/>
              <a:gd name="connsiteY3" fmla="*/ 1648047 h 3296094"/>
              <a:gd name="connsiteX4" fmla="*/ 1648047 w 3296094"/>
              <a:gd name="connsiteY4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094" h="3296094">
                <a:moveTo>
                  <a:pt x="1648047" y="0"/>
                </a:moveTo>
                <a:cubicBezTo>
                  <a:pt x="2558238" y="0"/>
                  <a:pt x="3296094" y="737856"/>
                  <a:pt x="3296094" y="1648047"/>
                </a:cubicBezTo>
                <a:cubicBezTo>
                  <a:pt x="3296094" y="2558238"/>
                  <a:pt x="2558238" y="3296094"/>
                  <a:pt x="1648047" y="3296094"/>
                </a:cubicBezTo>
                <a:cubicBezTo>
                  <a:pt x="737856" y="3296094"/>
                  <a:pt x="0" y="2558238"/>
                  <a:pt x="0" y="1648047"/>
                </a:cubicBezTo>
                <a:cubicBezTo>
                  <a:pt x="0" y="737856"/>
                  <a:pt x="737856" y="0"/>
                  <a:pt x="1648047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3871" y="2959395"/>
            <a:ext cx="3466214" cy="3466214"/>
          </a:xfrm>
          <a:custGeom>
            <a:avLst/>
            <a:gdLst>
              <a:gd name="connsiteX0" fmla="*/ 1648047 w 3296094"/>
              <a:gd name="connsiteY0" fmla="*/ 0 h 3296094"/>
              <a:gd name="connsiteX1" fmla="*/ 3296094 w 3296094"/>
              <a:gd name="connsiteY1" fmla="*/ 1648047 h 3296094"/>
              <a:gd name="connsiteX2" fmla="*/ 1648047 w 3296094"/>
              <a:gd name="connsiteY2" fmla="*/ 3296094 h 3296094"/>
              <a:gd name="connsiteX3" fmla="*/ 0 w 3296094"/>
              <a:gd name="connsiteY3" fmla="*/ 1648047 h 3296094"/>
              <a:gd name="connsiteX4" fmla="*/ 1648047 w 3296094"/>
              <a:gd name="connsiteY4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094" h="3296094">
                <a:moveTo>
                  <a:pt x="1648047" y="0"/>
                </a:moveTo>
                <a:cubicBezTo>
                  <a:pt x="2558238" y="0"/>
                  <a:pt x="3296094" y="737856"/>
                  <a:pt x="3296094" y="1648047"/>
                </a:cubicBezTo>
                <a:cubicBezTo>
                  <a:pt x="3296094" y="2558238"/>
                  <a:pt x="2558238" y="3296094"/>
                  <a:pt x="1648047" y="3296094"/>
                </a:cubicBezTo>
                <a:cubicBezTo>
                  <a:pt x="737856" y="3296094"/>
                  <a:pt x="0" y="2558238"/>
                  <a:pt x="0" y="1648047"/>
                </a:cubicBezTo>
                <a:cubicBezTo>
                  <a:pt x="0" y="737856"/>
                  <a:pt x="737856" y="0"/>
                  <a:pt x="1648047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1423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-2211572" y="-1100471"/>
            <a:ext cx="9058940" cy="90589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44410" y="568842"/>
            <a:ext cx="7060017" cy="572031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1500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171" y="583019"/>
            <a:ext cx="2845981" cy="2845981"/>
          </a:xfrm>
          <a:custGeom>
            <a:avLst/>
            <a:gdLst>
              <a:gd name="connsiteX0" fmla="*/ 1648047 w 3296094"/>
              <a:gd name="connsiteY0" fmla="*/ 0 h 3296094"/>
              <a:gd name="connsiteX1" fmla="*/ 3296094 w 3296094"/>
              <a:gd name="connsiteY1" fmla="*/ 1648047 h 3296094"/>
              <a:gd name="connsiteX2" fmla="*/ 1648047 w 3296094"/>
              <a:gd name="connsiteY2" fmla="*/ 3296094 h 3296094"/>
              <a:gd name="connsiteX3" fmla="*/ 0 w 3296094"/>
              <a:gd name="connsiteY3" fmla="*/ 1648047 h 3296094"/>
              <a:gd name="connsiteX4" fmla="*/ 1648047 w 3296094"/>
              <a:gd name="connsiteY4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094" h="3296094">
                <a:moveTo>
                  <a:pt x="1648047" y="0"/>
                </a:moveTo>
                <a:cubicBezTo>
                  <a:pt x="2558238" y="0"/>
                  <a:pt x="3296094" y="737856"/>
                  <a:pt x="3296094" y="1648047"/>
                </a:cubicBezTo>
                <a:cubicBezTo>
                  <a:pt x="3296094" y="2558238"/>
                  <a:pt x="2558238" y="3296094"/>
                  <a:pt x="1648047" y="3296094"/>
                </a:cubicBezTo>
                <a:cubicBezTo>
                  <a:pt x="737856" y="3296094"/>
                  <a:pt x="0" y="2558238"/>
                  <a:pt x="0" y="1648047"/>
                </a:cubicBezTo>
                <a:cubicBezTo>
                  <a:pt x="0" y="737856"/>
                  <a:pt x="737856" y="0"/>
                  <a:pt x="1648047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58161" y="3429000"/>
            <a:ext cx="2845981" cy="2845981"/>
          </a:xfrm>
          <a:custGeom>
            <a:avLst/>
            <a:gdLst>
              <a:gd name="connsiteX0" fmla="*/ 1648047 w 3296094"/>
              <a:gd name="connsiteY0" fmla="*/ 0 h 3296094"/>
              <a:gd name="connsiteX1" fmla="*/ 3296094 w 3296094"/>
              <a:gd name="connsiteY1" fmla="*/ 1648047 h 3296094"/>
              <a:gd name="connsiteX2" fmla="*/ 1648047 w 3296094"/>
              <a:gd name="connsiteY2" fmla="*/ 3296094 h 3296094"/>
              <a:gd name="connsiteX3" fmla="*/ 0 w 3296094"/>
              <a:gd name="connsiteY3" fmla="*/ 1648047 h 3296094"/>
              <a:gd name="connsiteX4" fmla="*/ 1648047 w 3296094"/>
              <a:gd name="connsiteY4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094" h="3296094">
                <a:moveTo>
                  <a:pt x="1648047" y="0"/>
                </a:moveTo>
                <a:cubicBezTo>
                  <a:pt x="2558238" y="0"/>
                  <a:pt x="3296094" y="737856"/>
                  <a:pt x="3296094" y="1648047"/>
                </a:cubicBezTo>
                <a:cubicBezTo>
                  <a:pt x="3296094" y="2558238"/>
                  <a:pt x="2558238" y="3296094"/>
                  <a:pt x="1648047" y="3296094"/>
                </a:cubicBezTo>
                <a:cubicBezTo>
                  <a:pt x="737856" y="3296094"/>
                  <a:pt x="0" y="2558238"/>
                  <a:pt x="0" y="1648047"/>
                </a:cubicBezTo>
                <a:cubicBezTo>
                  <a:pt x="0" y="737856"/>
                  <a:pt x="737856" y="0"/>
                  <a:pt x="1648047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28482" y="583019"/>
            <a:ext cx="2845981" cy="2845981"/>
          </a:xfrm>
          <a:custGeom>
            <a:avLst/>
            <a:gdLst>
              <a:gd name="connsiteX0" fmla="*/ 1648047 w 3296094"/>
              <a:gd name="connsiteY0" fmla="*/ 0 h 3296094"/>
              <a:gd name="connsiteX1" fmla="*/ 3296094 w 3296094"/>
              <a:gd name="connsiteY1" fmla="*/ 1648047 h 3296094"/>
              <a:gd name="connsiteX2" fmla="*/ 1648047 w 3296094"/>
              <a:gd name="connsiteY2" fmla="*/ 3296094 h 3296094"/>
              <a:gd name="connsiteX3" fmla="*/ 0 w 3296094"/>
              <a:gd name="connsiteY3" fmla="*/ 1648047 h 3296094"/>
              <a:gd name="connsiteX4" fmla="*/ 1648047 w 3296094"/>
              <a:gd name="connsiteY4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094" h="3296094">
                <a:moveTo>
                  <a:pt x="1648047" y="0"/>
                </a:moveTo>
                <a:cubicBezTo>
                  <a:pt x="2558238" y="0"/>
                  <a:pt x="3296094" y="737856"/>
                  <a:pt x="3296094" y="1648047"/>
                </a:cubicBezTo>
                <a:cubicBezTo>
                  <a:pt x="3296094" y="2558238"/>
                  <a:pt x="2558238" y="3296094"/>
                  <a:pt x="1648047" y="3296094"/>
                </a:cubicBezTo>
                <a:cubicBezTo>
                  <a:pt x="737856" y="3296094"/>
                  <a:pt x="0" y="2558238"/>
                  <a:pt x="0" y="1648047"/>
                </a:cubicBezTo>
                <a:cubicBezTo>
                  <a:pt x="0" y="737856"/>
                  <a:pt x="737856" y="0"/>
                  <a:pt x="1648047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51472" y="3429000"/>
            <a:ext cx="2845981" cy="2845981"/>
          </a:xfrm>
          <a:custGeom>
            <a:avLst/>
            <a:gdLst>
              <a:gd name="connsiteX0" fmla="*/ 1648047 w 3296094"/>
              <a:gd name="connsiteY0" fmla="*/ 0 h 3296094"/>
              <a:gd name="connsiteX1" fmla="*/ 3296094 w 3296094"/>
              <a:gd name="connsiteY1" fmla="*/ 1648047 h 3296094"/>
              <a:gd name="connsiteX2" fmla="*/ 1648047 w 3296094"/>
              <a:gd name="connsiteY2" fmla="*/ 3296094 h 3296094"/>
              <a:gd name="connsiteX3" fmla="*/ 0 w 3296094"/>
              <a:gd name="connsiteY3" fmla="*/ 1648047 h 3296094"/>
              <a:gd name="connsiteX4" fmla="*/ 1648047 w 3296094"/>
              <a:gd name="connsiteY4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094" h="3296094">
                <a:moveTo>
                  <a:pt x="1648047" y="0"/>
                </a:moveTo>
                <a:cubicBezTo>
                  <a:pt x="2558238" y="0"/>
                  <a:pt x="3296094" y="737856"/>
                  <a:pt x="3296094" y="1648047"/>
                </a:cubicBezTo>
                <a:cubicBezTo>
                  <a:pt x="3296094" y="2558238"/>
                  <a:pt x="2558238" y="3296094"/>
                  <a:pt x="1648047" y="3296094"/>
                </a:cubicBezTo>
                <a:cubicBezTo>
                  <a:pt x="737856" y="3296094"/>
                  <a:pt x="0" y="2558238"/>
                  <a:pt x="0" y="1648047"/>
                </a:cubicBezTo>
                <a:cubicBezTo>
                  <a:pt x="0" y="737856"/>
                  <a:pt x="737856" y="0"/>
                  <a:pt x="1648047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7636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-2672318" y="-3063952"/>
            <a:ext cx="6799522" cy="67995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9422" y="869211"/>
            <a:ext cx="4533063" cy="5119577"/>
          </a:xfrm>
          <a:custGeom>
            <a:avLst/>
            <a:gdLst>
              <a:gd name="connsiteX0" fmla="*/ 0 w 4848447"/>
              <a:gd name="connsiteY0" fmla="*/ 0 h 5475767"/>
              <a:gd name="connsiteX1" fmla="*/ 3423684 w 4848447"/>
              <a:gd name="connsiteY1" fmla="*/ 0 h 5475767"/>
              <a:gd name="connsiteX2" fmla="*/ 4848447 w 4848447"/>
              <a:gd name="connsiteY2" fmla="*/ 1424763 h 5475767"/>
              <a:gd name="connsiteX3" fmla="*/ 4848447 w 4848447"/>
              <a:gd name="connsiteY3" fmla="*/ 5475767 h 5475767"/>
              <a:gd name="connsiteX4" fmla="*/ 0 w 4848447"/>
              <a:gd name="connsiteY4" fmla="*/ 5475767 h 547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8447" h="5475767">
                <a:moveTo>
                  <a:pt x="0" y="0"/>
                </a:moveTo>
                <a:lnTo>
                  <a:pt x="3423684" y="0"/>
                </a:lnTo>
                <a:cubicBezTo>
                  <a:pt x="4210559" y="0"/>
                  <a:pt x="4848447" y="637888"/>
                  <a:pt x="4848447" y="1424763"/>
                </a:cubicBezTo>
                <a:lnTo>
                  <a:pt x="4848447" y="5475767"/>
                </a:lnTo>
                <a:lnTo>
                  <a:pt x="0" y="547576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7205" y="1796901"/>
            <a:ext cx="2250559" cy="2250559"/>
          </a:xfrm>
          <a:custGeom>
            <a:avLst/>
            <a:gdLst>
              <a:gd name="connsiteX0" fmla="*/ 1648047 w 3296094"/>
              <a:gd name="connsiteY0" fmla="*/ 0 h 3296094"/>
              <a:gd name="connsiteX1" fmla="*/ 3296094 w 3296094"/>
              <a:gd name="connsiteY1" fmla="*/ 1648047 h 3296094"/>
              <a:gd name="connsiteX2" fmla="*/ 1648047 w 3296094"/>
              <a:gd name="connsiteY2" fmla="*/ 3296094 h 3296094"/>
              <a:gd name="connsiteX3" fmla="*/ 0 w 3296094"/>
              <a:gd name="connsiteY3" fmla="*/ 1648047 h 3296094"/>
              <a:gd name="connsiteX4" fmla="*/ 1648047 w 3296094"/>
              <a:gd name="connsiteY4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094" h="3296094">
                <a:moveTo>
                  <a:pt x="1648047" y="0"/>
                </a:moveTo>
                <a:cubicBezTo>
                  <a:pt x="2558238" y="0"/>
                  <a:pt x="3296094" y="737856"/>
                  <a:pt x="3296094" y="1648047"/>
                </a:cubicBezTo>
                <a:cubicBezTo>
                  <a:pt x="3296094" y="2558238"/>
                  <a:pt x="2558238" y="3296094"/>
                  <a:pt x="1648047" y="3296094"/>
                </a:cubicBezTo>
                <a:cubicBezTo>
                  <a:pt x="737856" y="3296094"/>
                  <a:pt x="0" y="2558238"/>
                  <a:pt x="0" y="1648047"/>
                </a:cubicBezTo>
                <a:cubicBezTo>
                  <a:pt x="0" y="737856"/>
                  <a:pt x="737856" y="0"/>
                  <a:pt x="1648047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27204" y="4245934"/>
            <a:ext cx="2250559" cy="2250559"/>
          </a:xfrm>
          <a:custGeom>
            <a:avLst/>
            <a:gdLst>
              <a:gd name="connsiteX0" fmla="*/ 1648047 w 3296094"/>
              <a:gd name="connsiteY0" fmla="*/ 0 h 3296094"/>
              <a:gd name="connsiteX1" fmla="*/ 3296094 w 3296094"/>
              <a:gd name="connsiteY1" fmla="*/ 1648047 h 3296094"/>
              <a:gd name="connsiteX2" fmla="*/ 1648047 w 3296094"/>
              <a:gd name="connsiteY2" fmla="*/ 3296094 h 3296094"/>
              <a:gd name="connsiteX3" fmla="*/ 0 w 3296094"/>
              <a:gd name="connsiteY3" fmla="*/ 1648047 h 3296094"/>
              <a:gd name="connsiteX4" fmla="*/ 1648047 w 3296094"/>
              <a:gd name="connsiteY4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094" h="3296094">
                <a:moveTo>
                  <a:pt x="1648047" y="0"/>
                </a:moveTo>
                <a:cubicBezTo>
                  <a:pt x="2558238" y="0"/>
                  <a:pt x="3296094" y="737856"/>
                  <a:pt x="3296094" y="1648047"/>
                </a:cubicBezTo>
                <a:cubicBezTo>
                  <a:pt x="3296094" y="2558238"/>
                  <a:pt x="2558238" y="3296094"/>
                  <a:pt x="1648047" y="3296094"/>
                </a:cubicBezTo>
                <a:cubicBezTo>
                  <a:pt x="737856" y="3296094"/>
                  <a:pt x="0" y="2558238"/>
                  <a:pt x="0" y="1648047"/>
                </a:cubicBezTo>
                <a:cubicBezTo>
                  <a:pt x="0" y="737856"/>
                  <a:pt x="737856" y="0"/>
                  <a:pt x="1648047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57419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484781" y="0"/>
            <a:ext cx="370721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4781" y="568842"/>
            <a:ext cx="3019646" cy="572031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5135" y="3429000"/>
            <a:ext cx="3019646" cy="2860157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5135" y="568843"/>
            <a:ext cx="3019646" cy="2860157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15517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4158" y="1139014"/>
            <a:ext cx="2388819" cy="4579972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62977" y="1139014"/>
            <a:ext cx="2388819" cy="4579972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51796" y="1139014"/>
            <a:ext cx="2388819" cy="4579972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6010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400" y="818007"/>
            <a:ext cx="10363200" cy="5221986"/>
          </a:xfrm>
          <a:custGeom>
            <a:avLst/>
            <a:gdLst>
              <a:gd name="connsiteX0" fmla="*/ 0 w 6620256"/>
              <a:gd name="connsiteY0" fmla="*/ 0 h 5833872"/>
              <a:gd name="connsiteX1" fmla="*/ 6620256 w 6620256"/>
              <a:gd name="connsiteY1" fmla="*/ 0 h 5833872"/>
              <a:gd name="connsiteX2" fmla="*/ 6620256 w 6620256"/>
              <a:gd name="connsiteY2" fmla="*/ 5833872 h 5833872"/>
              <a:gd name="connsiteX3" fmla="*/ 0 w 6620256"/>
              <a:gd name="connsiteY3" fmla="*/ 5833872 h 58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0256" h="5833872">
                <a:moveTo>
                  <a:pt x="0" y="0"/>
                </a:moveTo>
                <a:lnTo>
                  <a:pt x="6620256" y="0"/>
                </a:lnTo>
                <a:lnTo>
                  <a:pt x="6620256" y="5833872"/>
                </a:lnTo>
                <a:lnTo>
                  <a:pt x="0" y="583387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61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280" y="917058"/>
            <a:ext cx="5023884" cy="5023884"/>
          </a:xfrm>
          <a:custGeom>
            <a:avLst/>
            <a:gdLst>
              <a:gd name="connsiteX0" fmla="*/ 336169 w 3296094"/>
              <a:gd name="connsiteY0" fmla="*/ 0 h 3296094"/>
              <a:gd name="connsiteX1" fmla="*/ 2959925 w 3296094"/>
              <a:gd name="connsiteY1" fmla="*/ 0 h 3296094"/>
              <a:gd name="connsiteX2" fmla="*/ 3296094 w 3296094"/>
              <a:gd name="connsiteY2" fmla="*/ 336169 h 3296094"/>
              <a:gd name="connsiteX3" fmla="*/ 3296094 w 3296094"/>
              <a:gd name="connsiteY3" fmla="*/ 2959925 h 3296094"/>
              <a:gd name="connsiteX4" fmla="*/ 2959925 w 3296094"/>
              <a:gd name="connsiteY4" fmla="*/ 3296094 h 3296094"/>
              <a:gd name="connsiteX5" fmla="*/ 336169 w 3296094"/>
              <a:gd name="connsiteY5" fmla="*/ 3296094 h 3296094"/>
              <a:gd name="connsiteX6" fmla="*/ 0 w 3296094"/>
              <a:gd name="connsiteY6" fmla="*/ 2959925 h 3296094"/>
              <a:gd name="connsiteX7" fmla="*/ 0 w 3296094"/>
              <a:gd name="connsiteY7" fmla="*/ 336169 h 3296094"/>
              <a:gd name="connsiteX8" fmla="*/ 336169 w 3296094"/>
              <a:gd name="connsiteY8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6094" h="3296094">
                <a:moveTo>
                  <a:pt x="336169" y="0"/>
                </a:moveTo>
                <a:lnTo>
                  <a:pt x="2959925" y="0"/>
                </a:lnTo>
                <a:cubicBezTo>
                  <a:pt x="3145586" y="0"/>
                  <a:pt x="3296094" y="150508"/>
                  <a:pt x="3296094" y="336169"/>
                </a:cubicBezTo>
                <a:lnTo>
                  <a:pt x="3296094" y="2959925"/>
                </a:lnTo>
                <a:cubicBezTo>
                  <a:pt x="3296094" y="3145586"/>
                  <a:pt x="3145586" y="3296094"/>
                  <a:pt x="2959925" y="3296094"/>
                </a:cubicBezTo>
                <a:lnTo>
                  <a:pt x="336169" y="3296094"/>
                </a:lnTo>
                <a:cubicBezTo>
                  <a:pt x="150508" y="3296094"/>
                  <a:pt x="0" y="3145586"/>
                  <a:pt x="0" y="2959925"/>
                </a:cubicBezTo>
                <a:lnTo>
                  <a:pt x="0" y="336169"/>
                </a:lnTo>
                <a:cubicBezTo>
                  <a:pt x="0" y="150508"/>
                  <a:pt x="150508" y="0"/>
                  <a:pt x="33616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037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6411432" cy="3744432"/>
          </a:xfrm>
          <a:custGeom>
            <a:avLst/>
            <a:gdLst>
              <a:gd name="connsiteX0" fmla="*/ 0 w 6411432"/>
              <a:gd name="connsiteY0" fmla="*/ 0 h 3744432"/>
              <a:gd name="connsiteX1" fmla="*/ 6394103 w 6411432"/>
              <a:gd name="connsiteY1" fmla="*/ 0 h 3744432"/>
              <a:gd name="connsiteX2" fmla="*/ 6407009 w 6411432"/>
              <a:gd name="connsiteY2" fmla="*/ 169720 h 3744432"/>
              <a:gd name="connsiteX3" fmla="*/ 6411432 w 6411432"/>
              <a:gd name="connsiteY3" fmla="*/ 344671 h 3744432"/>
              <a:gd name="connsiteX4" fmla="*/ 3011671 w 6411432"/>
              <a:gd name="connsiteY4" fmla="*/ 3744432 h 3744432"/>
              <a:gd name="connsiteX5" fmla="*/ 22243 w 6411432"/>
              <a:gd name="connsiteY5" fmla="*/ 1965199 h 3744432"/>
              <a:gd name="connsiteX6" fmla="*/ 0 w 6411432"/>
              <a:gd name="connsiteY6" fmla="*/ 1919026 h 374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1432" h="3744432">
                <a:moveTo>
                  <a:pt x="0" y="0"/>
                </a:moveTo>
                <a:lnTo>
                  <a:pt x="6394103" y="0"/>
                </a:lnTo>
                <a:lnTo>
                  <a:pt x="6407009" y="169720"/>
                </a:lnTo>
                <a:cubicBezTo>
                  <a:pt x="6409946" y="227666"/>
                  <a:pt x="6411432" y="285995"/>
                  <a:pt x="6411432" y="344671"/>
                </a:cubicBezTo>
                <a:cubicBezTo>
                  <a:pt x="6411432" y="2222307"/>
                  <a:pt x="4889307" y="3744432"/>
                  <a:pt x="3011671" y="3744432"/>
                </a:cubicBezTo>
                <a:cubicBezTo>
                  <a:pt x="1720796" y="3744432"/>
                  <a:pt x="597956" y="3024990"/>
                  <a:pt x="22243" y="1965199"/>
                </a:cubicBezTo>
                <a:lnTo>
                  <a:pt x="0" y="191902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55558" y="1488558"/>
            <a:ext cx="4511748" cy="4511748"/>
          </a:xfrm>
          <a:custGeom>
            <a:avLst/>
            <a:gdLst>
              <a:gd name="connsiteX0" fmla="*/ 1648047 w 3296094"/>
              <a:gd name="connsiteY0" fmla="*/ 0 h 3296094"/>
              <a:gd name="connsiteX1" fmla="*/ 3296094 w 3296094"/>
              <a:gd name="connsiteY1" fmla="*/ 1648047 h 3296094"/>
              <a:gd name="connsiteX2" fmla="*/ 1648047 w 3296094"/>
              <a:gd name="connsiteY2" fmla="*/ 3296094 h 3296094"/>
              <a:gd name="connsiteX3" fmla="*/ 0 w 3296094"/>
              <a:gd name="connsiteY3" fmla="*/ 1648047 h 3296094"/>
              <a:gd name="connsiteX4" fmla="*/ 1648047 w 3296094"/>
              <a:gd name="connsiteY4" fmla="*/ 0 h 329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094" h="3296094">
                <a:moveTo>
                  <a:pt x="1648047" y="0"/>
                </a:moveTo>
                <a:cubicBezTo>
                  <a:pt x="2558238" y="0"/>
                  <a:pt x="3296094" y="737856"/>
                  <a:pt x="3296094" y="1648047"/>
                </a:cubicBezTo>
                <a:cubicBezTo>
                  <a:pt x="3296094" y="2558238"/>
                  <a:pt x="2558238" y="3296094"/>
                  <a:pt x="1648047" y="3296094"/>
                </a:cubicBezTo>
                <a:cubicBezTo>
                  <a:pt x="737856" y="3296094"/>
                  <a:pt x="0" y="2558238"/>
                  <a:pt x="0" y="1648047"/>
                </a:cubicBezTo>
                <a:cubicBezTo>
                  <a:pt x="0" y="737856"/>
                  <a:pt x="737856" y="0"/>
                  <a:pt x="1648047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18735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034901" y="0"/>
            <a:ext cx="4947683" cy="6858000"/>
          </a:xfrm>
          <a:custGeom>
            <a:avLst/>
            <a:gdLst>
              <a:gd name="connsiteX0" fmla="*/ 0 w 4947683"/>
              <a:gd name="connsiteY0" fmla="*/ 0 h 6858000"/>
              <a:gd name="connsiteX1" fmla="*/ 3375754 w 4947683"/>
              <a:gd name="connsiteY1" fmla="*/ 0 h 6858000"/>
              <a:gd name="connsiteX2" fmla="*/ 3463726 w 4947683"/>
              <a:gd name="connsiteY2" fmla="*/ 76203 h 6858000"/>
              <a:gd name="connsiteX3" fmla="*/ 4947683 w 4947683"/>
              <a:gd name="connsiteY3" fmla="*/ 3428999 h 6858000"/>
              <a:gd name="connsiteX4" fmla="*/ 3463726 w 4947683"/>
              <a:gd name="connsiteY4" fmla="*/ 6781795 h 6858000"/>
              <a:gd name="connsiteX5" fmla="*/ 3375752 w 4947683"/>
              <a:gd name="connsiteY5" fmla="*/ 6858000 h 6858000"/>
              <a:gd name="connsiteX6" fmla="*/ 0 w 49476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7683" h="6858000">
                <a:moveTo>
                  <a:pt x="0" y="0"/>
                </a:moveTo>
                <a:lnTo>
                  <a:pt x="3375754" y="0"/>
                </a:lnTo>
                <a:lnTo>
                  <a:pt x="3463726" y="76203"/>
                </a:lnTo>
                <a:cubicBezTo>
                  <a:pt x="4375352" y="904770"/>
                  <a:pt x="4947683" y="2100047"/>
                  <a:pt x="4947683" y="3428999"/>
                </a:cubicBezTo>
                <a:cubicBezTo>
                  <a:pt x="4947683" y="4757951"/>
                  <a:pt x="4375352" y="5953229"/>
                  <a:pt x="3463726" y="6781795"/>
                </a:cubicBezTo>
                <a:lnTo>
                  <a:pt x="3375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97712" y="679155"/>
            <a:ext cx="6393713" cy="5499690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945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5851059" y="1"/>
            <a:ext cx="6340941" cy="6531569"/>
          </a:xfrm>
          <a:custGeom>
            <a:avLst/>
            <a:gdLst>
              <a:gd name="connsiteX0" fmla="*/ 0 w 6340941"/>
              <a:gd name="connsiteY0" fmla="*/ 0 h 6531569"/>
              <a:gd name="connsiteX1" fmla="*/ 6340941 w 6340941"/>
              <a:gd name="connsiteY1" fmla="*/ 0 h 6531569"/>
              <a:gd name="connsiteX2" fmla="*/ 6340941 w 6340941"/>
              <a:gd name="connsiteY2" fmla="*/ 6531569 h 653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0941" h="6531569">
                <a:moveTo>
                  <a:pt x="0" y="0"/>
                </a:moveTo>
                <a:lnTo>
                  <a:pt x="6340941" y="0"/>
                </a:lnTo>
                <a:lnTo>
                  <a:pt x="6340941" y="653156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831" y="253408"/>
            <a:ext cx="3548123" cy="3548123"/>
          </a:xfrm>
          <a:custGeom>
            <a:avLst/>
            <a:gdLst>
              <a:gd name="connsiteX0" fmla="*/ 2588042 w 5176083"/>
              <a:gd name="connsiteY0" fmla="*/ 0 h 5176083"/>
              <a:gd name="connsiteX1" fmla="*/ 2816116 w 5176083"/>
              <a:gd name="connsiteY1" fmla="*/ 94472 h 5176083"/>
              <a:gd name="connsiteX2" fmla="*/ 5081613 w 5176083"/>
              <a:gd name="connsiteY2" fmla="*/ 2359968 h 5176083"/>
              <a:gd name="connsiteX3" fmla="*/ 5081613 w 5176083"/>
              <a:gd name="connsiteY3" fmla="*/ 2816116 h 5176083"/>
              <a:gd name="connsiteX4" fmla="*/ 2816116 w 5176083"/>
              <a:gd name="connsiteY4" fmla="*/ 5081613 h 5176083"/>
              <a:gd name="connsiteX5" fmla="*/ 2359968 w 5176083"/>
              <a:gd name="connsiteY5" fmla="*/ 5081613 h 5176083"/>
              <a:gd name="connsiteX6" fmla="*/ 94472 w 5176083"/>
              <a:gd name="connsiteY6" fmla="*/ 2816116 h 5176083"/>
              <a:gd name="connsiteX7" fmla="*/ 94472 w 5176083"/>
              <a:gd name="connsiteY7" fmla="*/ 2359968 h 5176083"/>
              <a:gd name="connsiteX8" fmla="*/ 2359968 w 5176083"/>
              <a:gd name="connsiteY8" fmla="*/ 94472 h 5176083"/>
              <a:gd name="connsiteX9" fmla="*/ 2588042 w 5176083"/>
              <a:gd name="connsiteY9" fmla="*/ 0 h 517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6083" h="5176083">
                <a:moveTo>
                  <a:pt x="2588042" y="0"/>
                </a:moveTo>
                <a:cubicBezTo>
                  <a:pt x="2670589" y="0"/>
                  <a:pt x="2753135" y="31491"/>
                  <a:pt x="2816116" y="94472"/>
                </a:cubicBezTo>
                <a:lnTo>
                  <a:pt x="5081613" y="2359968"/>
                </a:lnTo>
                <a:cubicBezTo>
                  <a:pt x="5207574" y="2485930"/>
                  <a:pt x="5207574" y="2690154"/>
                  <a:pt x="5081613" y="2816116"/>
                </a:cubicBezTo>
                <a:lnTo>
                  <a:pt x="2816116" y="5081613"/>
                </a:lnTo>
                <a:cubicBezTo>
                  <a:pt x="2690154" y="5207574"/>
                  <a:pt x="2485930" y="5207574"/>
                  <a:pt x="2359968" y="5081613"/>
                </a:cubicBezTo>
                <a:lnTo>
                  <a:pt x="94472" y="2816116"/>
                </a:lnTo>
                <a:cubicBezTo>
                  <a:pt x="-31490" y="2690154"/>
                  <a:pt x="-31490" y="2485930"/>
                  <a:pt x="94472" y="2359968"/>
                </a:cubicBezTo>
                <a:lnTo>
                  <a:pt x="2359968" y="94472"/>
                </a:lnTo>
                <a:cubicBezTo>
                  <a:pt x="2422949" y="31491"/>
                  <a:pt x="2505496" y="0"/>
                  <a:pt x="2588042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6416" y="2352947"/>
            <a:ext cx="3548123" cy="3548123"/>
          </a:xfrm>
          <a:custGeom>
            <a:avLst/>
            <a:gdLst>
              <a:gd name="connsiteX0" fmla="*/ 2588042 w 5176083"/>
              <a:gd name="connsiteY0" fmla="*/ 0 h 5176083"/>
              <a:gd name="connsiteX1" fmla="*/ 2816116 w 5176083"/>
              <a:gd name="connsiteY1" fmla="*/ 94472 h 5176083"/>
              <a:gd name="connsiteX2" fmla="*/ 5081613 w 5176083"/>
              <a:gd name="connsiteY2" fmla="*/ 2359968 h 5176083"/>
              <a:gd name="connsiteX3" fmla="*/ 5081613 w 5176083"/>
              <a:gd name="connsiteY3" fmla="*/ 2816116 h 5176083"/>
              <a:gd name="connsiteX4" fmla="*/ 2816116 w 5176083"/>
              <a:gd name="connsiteY4" fmla="*/ 5081613 h 5176083"/>
              <a:gd name="connsiteX5" fmla="*/ 2359968 w 5176083"/>
              <a:gd name="connsiteY5" fmla="*/ 5081613 h 5176083"/>
              <a:gd name="connsiteX6" fmla="*/ 94472 w 5176083"/>
              <a:gd name="connsiteY6" fmla="*/ 2816116 h 5176083"/>
              <a:gd name="connsiteX7" fmla="*/ 94472 w 5176083"/>
              <a:gd name="connsiteY7" fmla="*/ 2359968 h 5176083"/>
              <a:gd name="connsiteX8" fmla="*/ 2359968 w 5176083"/>
              <a:gd name="connsiteY8" fmla="*/ 94472 h 5176083"/>
              <a:gd name="connsiteX9" fmla="*/ 2588042 w 5176083"/>
              <a:gd name="connsiteY9" fmla="*/ 0 h 517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6083" h="5176083">
                <a:moveTo>
                  <a:pt x="2588042" y="0"/>
                </a:moveTo>
                <a:cubicBezTo>
                  <a:pt x="2670589" y="0"/>
                  <a:pt x="2753135" y="31491"/>
                  <a:pt x="2816116" y="94472"/>
                </a:cubicBezTo>
                <a:lnTo>
                  <a:pt x="5081613" y="2359968"/>
                </a:lnTo>
                <a:cubicBezTo>
                  <a:pt x="5207574" y="2485930"/>
                  <a:pt x="5207574" y="2690154"/>
                  <a:pt x="5081613" y="2816116"/>
                </a:cubicBezTo>
                <a:lnTo>
                  <a:pt x="2816116" y="5081613"/>
                </a:lnTo>
                <a:cubicBezTo>
                  <a:pt x="2690154" y="5207574"/>
                  <a:pt x="2485930" y="5207574"/>
                  <a:pt x="2359968" y="5081613"/>
                </a:cubicBezTo>
                <a:lnTo>
                  <a:pt x="94472" y="2816116"/>
                </a:lnTo>
                <a:cubicBezTo>
                  <a:pt x="-31490" y="2690154"/>
                  <a:pt x="-31490" y="2485930"/>
                  <a:pt x="94472" y="2359968"/>
                </a:cubicBezTo>
                <a:lnTo>
                  <a:pt x="2359968" y="94472"/>
                </a:lnTo>
                <a:cubicBezTo>
                  <a:pt x="2422949" y="31491"/>
                  <a:pt x="2505496" y="0"/>
                  <a:pt x="2588042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61693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376392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5143" y="763771"/>
            <a:ext cx="5355657" cy="5355657"/>
          </a:xfrm>
          <a:custGeom>
            <a:avLst/>
            <a:gdLst>
              <a:gd name="connsiteX0" fmla="*/ 2588042 w 5176083"/>
              <a:gd name="connsiteY0" fmla="*/ 0 h 5176083"/>
              <a:gd name="connsiteX1" fmla="*/ 2816116 w 5176083"/>
              <a:gd name="connsiteY1" fmla="*/ 94472 h 5176083"/>
              <a:gd name="connsiteX2" fmla="*/ 5081613 w 5176083"/>
              <a:gd name="connsiteY2" fmla="*/ 2359968 h 5176083"/>
              <a:gd name="connsiteX3" fmla="*/ 5081613 w 5176083"/>
              <a:gd name="connsiteY3" fmla="*/ 2816116 h 5176083"/>
              <a:gd name="connsiteX4" fmla="*/ 2816116 w 5176083"/>
              <a:gd name="connsiteY4" fmla="*/ 5081613 h 5176083"/>
              <a:gd name="connsiteX5" fmla="*/ 2359968 w 5176083"/>
              <a:gd name="connsiteY5" fmla="*/ 5081613 h 5176083"/>
              <a:gd name="connsiteX6" fmla="*/ 94472 w 5176083"/>
              <a:gd name="connsiteY6" fmla="*/ 2816116 h 5176083"/>
              <a:gd name="connsiteX7" fmla="*/ 94472 w 5176083"/>
              <a:gd name="connsiteY7" fmla="*/ 2359968 h 5176083"/>
              <a:gd name="connsiteX8" fmla="*/ 2359968 w 5176083"/>
              <a:gd name="connsiteY8" fmla="*/ 94472 h 5176083"/>
              <a:gd name="connsiteX9" fmla="*/ 2588042 w 5176083"/>
              <a:gd name="connsiteY9" fmla="*/ 0 h 517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6083" h="5176083">
                <a:moveTo>
                  <a:pt x="2588042" y="0"/>
                </a:moveTo>
                <a:cubicBezTo>
                  <a:pt x="2670589" y="0"/>
                  <a:pt x="2753135" y="31491"/>
                  <a:pt x="2816116" y="94472"/>
                </a:cubicBezTo>
                <a:lnTo>
                  <a:pt x="5081613" y="2359968"/>
                </a:lnTo>
                <a:cubicBezTo>
                  <a:pt x="5207574" y="2485930"/>
                  <a:pt x="5207574" y="2690154"/>
                  <a:pt x="5081613" y="2816116"/>
                </a:cubicBezTo>
                <a:lnTo>
                  <a:pt x="2816116" y="5081613"/>
                </a:lnTo>
                <a:cubicBezTo>
                  <a:pt x="2690154" y="5207574"/>
                  <a:pt x="2485930" y="5207574"/>
                  <a:pt x="2359968" y="5081613"/>
                </a:cubicBezTo>
                <a:lnTo>
                  <a:pt x="94472" y="2816116"/>
                </a:lnTo>
                <a:cubicBezTo>
                  <a:pt x="-31490" y="2690154"/>
                  <a:pt x="-31490" y="2485930"/>
                  <a:pt x="94472" y="2359968"/>
                </a:cubicBezTo>
                <a:lnTo>
                  <a:pt x="2359968" y="94472"/>
                </a:lnTo>
                <a:cubicBezTo>
                  <a:pt x="2422949" y="31491"/>
                  <a:pt x="2505496" y="0"/>
                  <a:pt x="2588042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6061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4809" y="0"/>
            <a:ext cx="8357191" cy="6858000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9911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2125847"/>
            <a:ext cx="4104165" cy="260630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167" y="2125847"/>
            <a:ext cx="3983665" cy="260630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7833" y="2125845"/>
            <a:ext cx="4104168" cy="260630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732150"/>
            <a:ext cx="4104166" cy="2125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87832" y="4732149"/>
            <a:ext cx="4104166" cy="2125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04166" y="4732150"/>
            <a:ext cx="3983663" cy="21258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8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871205"/>
            <a:ext cx="3040910" cy="260630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0910" y="871205"/>
            <a:ext cx="3040910" cy="260630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510"/>
            <a:ext cx="3040910" cy="260630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0910" y="3477510"/>
            <a:ext cx="3040910" cy="260630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5017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319687" y="0"/>
            <a:ext cx="6872313" cy="6858000"/>
          </a:xfrm>
          <a:custGeom>
            <a:avLst/>
            <a:gdLst>
              <a:gd name="connsiteX0" fmla="*/ 6858000 w 6872313"/>
              <a:gd name="connsiteY0" fmla="*/ 0 h 6858000"/>
              <a:gd name="connsiteX1" fmla="*/ 6872313 w 6872313"/>
              <a:gd name="connsiteY1" fmla="*/ 0 h 6858000"/>
              <a:gd name="connsiteX2" fmla="*/ 6872313 w 6872313"/>
              <a:gd name="connsiteY2" fmla="*/ 6858000 h 6858000"/>
              <a:gd name="connsiteX3" fmla="*/ 0 w 68723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2313" h="6858000">
                <a:moveTo>
                  <a:pt x="6858000" y="0"/>
                </a:moveTo>
                <a:lnTo>
                  <a:pt x="6872313" y="0"/>
                </a:lnTo>
                <a:lnTo>
                  <a:pt x="68723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1488" y="912630"/>
            <a:ext cx="3165350" cy="3165350"/>
          </a:xfrm>
          <a:custGeom>
            <a:avLst/>
            <a:gdLst>
              <a:gd name="connsiteX0" fmla="*/ 2588042 w 5176083"/>
              <a:gd name="connsiteY0" fmla="*/ 0 h 5176083"/>
              <a:gd name="connsiteX1" fmla="*/ 2816116 w 5176083"/>
              <a:gd name="connsiteY1" fmla="*/ 94472 h 5176083"/>
              <a:gd name="connsiteX2" fmla="*/ 5081613 w 5176083"/>
              <a:gd name="connsiteY2" fmla="*/ 2359968 h 5176083"/>
              <a:gd name="connsiteX3" fmla="*/ 5081613 w 5176083"/>
              <a:gd name="connsiteY3" fmla="*/ 2816116 h 5176083"/>
              <a:gd name="connsiteX4" fmla="*/ 2816116 w 5176083"/>
              <a:gd name="connsiteY4" fmla="*/ 5081613 h 5176083"/>
              <a:gd name="connsiteX5" fmla="*/ 2359968 w 5176083"/>
              <a:gd name="connsiteY5" fmla="*/ 5081613 h 5176083"/>
              <a:gd name="connsiteX6" fmla="*/ 94472 w 5176083"/>
              <a:gd name="connsiteY6" fmla="*/ 2816116 h 5176083"/>
              <a:gd name="connsiteX7" fmla="*/ 94472 w 5176083"/>
              <a:gd name="connsiteY7" fmla="*/ 2359968 h 5176083"/>
              <a:gd name="connsiteX8" fmla="*/ 2359968 w 5176083"/>
              <a:gd name="connsiteY8" fmla="*/ 94472 h 5176083"/>
              <a:gd name="connsiteX9" fmla="*/ 2588042 w 5176083"/>
              <a:gd name="connsiteY9" fmla="*/ 0 h 517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6083" h="5176083">
                <a:moveTo>
                  <a:pt x="2588042" y="0"/>
                </a:moveTo>
                <a:cubicBezTo>
                  <a:pt x="2670589" y="0"/>
                  <a:pt x="2753135" y="31491"/>
                  <a:pt x="2816116" y="94472"/>
                </a:cubicBezTo>
                <a:lnTo>
                  <a:pt x="5081613" y="2359968"/>
                </a:lnTo>
                <a:cubicBezTo>
                  <a:pt x="5207574" y="2485930"/>
                  <a:pt x="5207574" y="2690154"/>
                  <a:pt x="5081613" y="2816116"/>
                </a:cubicBezTo>
                <a:lnTo>
                  <a:pt x="2816116" y="5081613"/>
                </a:lnTo>
                <a:cubicBezTo>
                  <a:pt x="2690154" y="5207574"/>
                  <a:pt x="2485930" y="5207574"/>
                  <a:pt x="2359968" y="5081613"/>
                </a:cubicBezTo>
                <a:lnTo>
                  <a:pt x="94472" y="2816116"/>
                </a:lnTo>
                <a:cubicBezTo>
                  <a:pt x="-31490" y="2690154"/>
                  <a:pt x="-31490" y="2485930"/>
                  <a:pt x="94472" y="2359968"/>
                </a:cubicBezTo>
                <a:lnTo>
                  <a:pt x="2359968" y="94472"/>
                </a:lnTo>
                <a:cubicBezTo>
                  <a:pt x="2422949" y="31491"/>
                  <a:pt x="2505496" y="0"/>
                  <a:pt x="2588042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57432" y="912630"/>
            <a:ext cx="3165350" cy="3165350"/>
          </a:xfrm>
          <a:custGeom>
            <a:avLst/>
            <a:gdLst>
              <a:gd name="connsiteX0" fmla="*/ 2588042 w 5176083"/>
              <a:gd name="connsiteY0" fmla="*/ 0 h 5176083"/>
              <a:gd name="connsiteX1" fmla="*/ 2816116 w 5176083"/>
              <a:gd name="connsiteY1" fmla="*/ 94472 h 5176083"/>
              <a:gd name="connsiteX2" fmla="*/ 5081613 w 5176083"/>
              <a:gd name="connsiteY2" fmla="*/ 2359968 h 5176083"/>
              <a:gd name="connsiteX3" fmla="*/ 5081613 w 5176083"/>
              <a:gd name="connsiteY3" fmla="*/ 2816116 h 5176083"/>
              <a:gd name="connsiteX4" fmla="*/ 2816116 w 5176083"/>
              <a:gd name="connsiteY4" fmla="*/ 5081613 h 5176083"/>
              <a:gd name="connsiteX5" fmla="*/ 2359968 w 5176083"/>
              <a:gd name="connsiteY5" fmla="*/ 5081613 h 5176083"/>
              <a:gd name="connsiteX6" fmla="*/ 94472 w 5176083"/>
              <a:gd name="connsiteY6" fmla="*/ 2816116 h 5176083"/>
              <a:gd name="connsiteX7" fmla="*/ 94472 w 5176083"/>
              <a:gd name="connsiteY7" fmla="*/ 2359968 h 5176083"/>
              <a:gd name="connsiteX8" fmla="*/ 2359968 w 5176083"/>
              <a:gd name="connsiteY8" fmla="*/ 94472 h 5176083"/>
              <a:gd name="connsiteX9" fmla="*/ 2588042 w 5176083"/>
              <a:gd name="connsiteY9" fmla="*/ 0 h 517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6083" h="5176083">
                <a:moveTo>
                  <a:pt x="2588042" y="0"/>
                </a:moveTo>
                <a:cubicBezTo>
                  <a:pt x="2670589" y="0"/>
                  <a:pt x="2753135" y="31491"/>
                  <a:pt x="2816116" y="94472"/>
                </a:cubicBezTo>
                <a:lnTo>
                  <a:pt x="5081613" y="2359968"/>
                </a:lnTo>
                <a:cubicBezTo>
                  <a:pt x="5207574" y="2485930"/>
                  <a:pt x="5207574" y="2690154"/>
                  <a:pt x="5081613" y="2816116"/>
                </a:cubicBezTo>
                <a:lnTo>
                  <a:pt x="2816116" y="5081613"/>
                </a:lnTo>
                <a:cubicBezTo>
                  <a:pt x="2690154" y="5207574"/>
                  <a:pt x="2485930" y="5207574"/>
                  <a:pt x="2359968" y="5081613"/>
                </a:cubicBezTo>
                <a:lnTo>
                  <a:pt x="94472" y="2816116"/>
                </a:lnTo>
                <a:cubicBezTo>
                  <a:pt x="-31490" y="2690154"/>
                  <a:pt x="-31490" y="2485930"/>
                  <a:pt x="94472" y="2359968"/>
                </a:cubicBezTo>
                <a:lnTo>
                  <a:pt x="2359968" y="94472"/>
                </a:lnTo>
                <a:cubicBezTo>
                  <a:pt x="2422949" y="31491"/>
                  <a:pt x="2505496" y="0"/>
                  <a:pt x="2588042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84460" y="2893830"/>
            <a:ext cx="3165350" cy="3165350"/>
          </a:xfrm>
          <a:custGeom>
            <a:avLst/>
            <a:gdLst>
              <a:gd name="connsiteX0" fmla="*/ 2588042 w 5176083"/>
              <a:gd name="connsiteY0" fmla="*/ 0 h 5176083"/>
              <a:gd name="connsiteX1" fmla="*/ 2816116 w 5176083"/>
              <a:gd name="connsiteY1" fmla="*/ 94472 h 5176083"/>
              <a:gd name="connsiteX2" fmla="*/ 5081613 w 5176083"/>
              <a:gd name="connsiteY2" fmla="*/ 2359968 h 5176083"/>
              <a:gd name="connsiteX3" fmla="*/ 5081613 w 5176083"/>
              <a:gd name="connsiteY3" fmla="*/ 2816116 h 5176083"/>
              <a:gd name="connsiteX4" fmla="*/ 2816116 w 5176083"/>
              <a:gd name="connsiteY4" fmla="*/ 5081613 h 5176083"/>
              <a:gd name="connsiteX5" fmla="*/ 2359968 w 5176083"/>
              <a:gd name="connsiteY5" fmla="*/ 5081613 h 5176083"/>
              <a:gd name="connsiteX6" fmla="*/ 94472 w 5176083"/>
              <a:gd name="connsiteY6" fmla="*/ 2816116 h 5176083"/>
              <a:gd name="connsiteX7" fmla="*/ 94472 w 5176083"/>
              <a:gd name="connsiteY7" fmla="*/ 2359968 h 5176083"/>
              <a:gd name="connsiteX8" fmla="*/ 2359968 w 5176083"/>
              <a:gd name="connsiteY8" fmla="*/ 94472 h 5176083"/>
              <a:gd name="connsiteX9" fmla="*/ 2588042 w 5176083"/>
              <a:gd name="connsiteY9" fmla="*/ 0 h 517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6083" h="5176083">
                <a:moveTo>
                  <a:pt x="2588042" y="0"/>
                </a:moveTo>
                <a:cubicBezTo>
                  <a:pt x="2670589" y="0"/>
                  <a:pt x="2753135" y="31491"/>
                  <a:pt x="2816116" y="94472"/>
                </a:cubicBezTo>
                <a:lnTo>
                  <a:pt x="5081613" y="2359968"/>
                </a:lnTo>
                <a:cubicBezTo>
                  <a:pt x="5207574" y="2485930"/>
                  <a:pt x="5207574" y="2690154"/>
                  <a:pt x="5081613" y="2816116"/>
                </a:cubicBezTo>
                <a:lnTo>
                  <a:pt x="2816116" y="5081613"/>
                </a:lnTo>
                <a:cubicBezTo>
                  <a:pt x="2690154" y="5207574"/>
                  <a:pt x="2485930" y="5207574"/>
                  <a:pt x="2359968" y="5081613"/>
                </a:cubicBezTo>
                <a:lnTo>
                  <a:pt x="94472" y="2816116"/>
                </a:lnTo>
                <a:cubicBezTo>
                  <a:pt x="-31490" y="2690154"/>
                  <a:pt x="-31490" y="2485930"/>
                  <a:pt x="94472" y="2359968"/>
                </a:cubicBezTo>
                <a:lnTo>
                  <a:pt x="2359968" y="94472"/>
                </a:lnTo>
                <a:cubicBezTo>
                  <a:pt x="2422949" y="31491"/>
                  <a:pt x="2505496" y="0"/>
                  <a:pt x="2588042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4005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 flipH="1">
            <a:off x="4580235" y="-5604"/>
            <a:ext cx="7611765" cy="6858000"/>
          </a:xfrm>
          <a:custGeom>
            <a:avLst/>
            <a:gdLst>
              <a:gd name="connsiteX0" fmla="*/ 0 w 7611765"/>
              <a:gd name="connsiteY0" fmla="*/ 0 h 6858000"/>
              <a:gd name="connsiteX1" fmla="*/ 7611765 w 7611765"/>
              <a:gd name="connsiteY1" fmla="*/ 0 h 6858000"/>
              <a:gd name="connsiteX2" fmla="*/ 3643642 w 7611765"/>
              <a:gd name="connsiteY2" fmla="*/ 6858000 h 6858000"/>
              <a:gd name="connsiteX3" fmla="*/ 0 w 761176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1765" h="6858000">
                <a:moveTo>
                  <a:pt x="0" y="0"/>
                </a:moveTo>
                <a:lnTo>
                  <a:pt x="7611765" y="0"/>
                </a:lnTo>
                <a:lnTo>
                  <a:pt x="36436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4773" y="679909"/>
            <a:ext cx="6528391" cy="5529503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0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2771" y="425303"/>
            <a:ext cx="2870792" cy="2870792"/>
          </a:xfrm>
          <a:custGeom>
            <a:avLst/>
            <a:gdLst>
              <a:gd name="connsiteX0" fmla="*/ 1435396 w 2870792"/>
              <a:gd name="connsiteY0" fmla="*/ 0 h 2870792"/>
              <a:gd name="connsiteX1" fmla="*/ 2870792 w 2870792"/>
              <a:gd name="connsiteY1" fmla="*/ 1435396 h 2870792"/>
              <a:gd name="connsiteX2" fmla="*/ 1435396 w 2870792"/>
              <a:gd name="connsiteY2" fmla="*/ 2870792 h 2870792"/>
              <a:gd name="connsiteX3" fmla="*/ 0 w 2870792"/>
              <a:gd name="connsiteY3" fmla="*/ 1435396 h 2870792"/>
              <a:gd name="connsiteX4" fmla="*/ 1435396 w 2870792"/>
              <a:gd name="connsiteY4" fmla="*/ 0 h 287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0792" h="2870792">
                <a:moveTo>
                  <a:pt x="1435396" y="0"/>
                </a:moveTo>
                <a:cubicBezTo>
                  <a:pt x="2228143" y="0"/>
                  <a:pt x="2870792" y="642649"/>
                  <a:pt x="2870792" y="1435396"/>
                </a:cubicBezTo>
                <a:cubicBezTo>
                  <a:pt x="2870792" y="2228143"/>
                  <a:pt x="2228143" y="2870792"/>
                  <a:pt x="1435396" y="2870792"/>
                </a:cubicBezTo>
                <a:cubicBezTo>
                  <a:pt x="642649" y="2870792"/>
                  <a:pt x="0" y="2228143"/>
                  <a:pt x="0" y="1435396"/>
                </a:cubicBezTo>
                <a:cubicBezTo>
                  <a:pt x="0" y="642649"/>
                  <a:pt x="642649" y="0"/>
                  <a:pt x="1435396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34176" y="2441945"/>
            <a:ext cx="4128978" cy="4128978"/>
          </a:xfrm>
          <a:custGeom>
            <a:avLst/>
            <a:gdLst>
              <a:gd name="connsiteX0" fmla="*/ 2064489 w 4128978"/>
              <a:gd name="connsiteY0" fmla="*/ 0 h 4128978"/>
              <a:gd name="connsiteX1" fmla="*/ 4128978 w 4128978"/>
              <a:gd name="connsiteY1" fmla="*/ 2064489 h 4128978"/>
              <a:gd name="connsiteX2" fmla="*/ 2064489 w 4128978"/>
              <a:gd name="connsiteY2" fmla="*/ 4128978 h 4128978"/>
              <a:gd name="connsiteX3" fmla="*/ 0 w 4128978"/>
              <a:gd name="connsiteY3" fmla="*/ 2064489 h 4128978"/>
              <a:gd name="connsiteX4" fmla="*/ 2064489 w 4128978"/>
              <a:gd name="connsiteY4" fmla="*/ 0 h 41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8978" h="4128978">
                <a:moveTo>
                  <a:pt x="2064489" y="0"/>
                </a:moveTo>
                <a:cubicBezTo>
                  <a:pt x="3204675" y="0"/>
                  <a:pt x="4128978" y="924303"/>
                  <a:pt x="4128978" y="2064489"/>
                </a:cubicBezTo>
                <a:cubicBezTo>
                  <a:pt x="4128978" y="3204675"/>
                  <a:pt x="3204675" y="4128978"/>
                  <a:pt x="2064489" y="4128978"/>
                </a:cubicBezTo>
                <a:cubicBezTo>
                  <a:pt x="924303" y="4128978"/>
                  <a:pt x="0" y="3204675"/>
                  <a:pt x="0" y="2064489"/>
                </a:cubicBezTo>
                <a:cubicBezTo>
                  <a:pt x="0" y="924303"/>
                  <a:pt x="924303" y="0"/>
                  <a:pt x="20644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331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744280" y="3429000"/>
            <a:ext cx="3338624" cy="2480044"/>
          </a:xfrm>
          <a:custGeom>
            <a:avLst/>
            <a:gdLst>
              <a:gd name="connsiteX0" fmla="*/ 0 w 3338624"/>
              <a:gd name="connsiteY0" fmla="*/ 0 h 2480044"/>
              <a:gd name="connsiteX1" fmla="*/ 3338624 w 3338624"/>
              <a:gd name="connsiteY1" fmla="*/ 0 h 2480044"/>
              <a:gd name="connsiteX2" fmla="*/ 3338624 w 3338624"/>
              <a:gd name="connsiteY2" fmla="*/ 2158468 h 2480044"/>
              <a:gd name="connsiteX3" fmla="*/ 3017048 w 3338624"/>
              <a:gd name="connsiteY3" fmla="*/ 2480044 h 2480044"/>
              <a:gd name="connsiteX4" fmla="*/ 321576 w 3338624"/>
              <a:gd name="connsiteY4" fmla="*/ 2480044 h 2480044"/>
              <a:gd name="connsiteX5" fmla="*/ 0 w 3338624"/>
              <a:gd name="connsiteY5" fmla="*/ 2158468 h 248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8624" h="2480044">
                <a:moveTo>
                  <a:pt x="0" y="0"/>
                </a:moveTo>
                <a:lnTo>
                  <a:pt x="3338624" y="0"/>
                </a:lnTo>
                <a:lnTo>
                  <a:pt x="3338624" y="2158468"/>
                </a:lnTo>
                <a:cubicBezTo>
                  <a:pt x="3338624" y="2336070"/>
                  <a:pt x="3194650" y="2480044"/>
                  <a:pt x="3017048" y="2480044"/>
                </a:cubicBezTo>
                <a:lnTo>
                  <a:pt x="321576" y="2480044"/>
                </a:lnTo>
                <a:cubicBezTo>
                  <a:pt x="143974" y="2480044"/>
                  <a:pt x="0" y="2336070"/>
                  <a:pt x="0" y="21584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4426688" y="3429000"/>
            <a:ext cx="3338624" cy="2480044"/>
          </a:xfrm>
          <a:custGeom>
            <a:avLst/>
            <a:gdLst>
              <a:gd name="connsiteX0" fmla="*/ 0 w 3338624"/>
              <a:gd name="connsiteY0" fmla="*/ 0 h 2480044"/>
              <a:gd name="connsiteX1" fmla="*/ 3338624 w 3338624"/>
              <a:gd name="connsiteY1" fmla="*/ 0 h 2480044"/>
              <a:gd name="connsiteX2" fmla="*/ 3338624 w 3338624"/>
              <a:gd name="connsiteY2" fmla="*/ 2158468 h 2480044"/>
              <a:gd name="connsiteX3" fmla="*/ 3017048 w 3338624"/>
              <a:gd name="connsiteY3" fmla="*/ 2480044 h 2480044"/>
              <a:gd name="connsiteX4" fmla="*/ 321576 w 3338624"/>
              <a:gd name="connsiteY4" fmla="*/ 2480044 h 2480044"/>
              <a:gd name="connsiteX5" fmla="*/ 0 w 3338624"/>
              <a:gd name="connsiteY5" fmla="*/ 2158468 h 248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8624" h="2480044">
                <a:moveTo>
                  <a:pt x="0" y="0"/>
                </a:moveTo>
                <a:lnTo>
                  <a:pt x="3338624" y="0"/>
                </a:lnTo>
                <a:lnTo>
                  <a:pt x="3338624" y="2158468"/>
                </a:lnTo>
                <a:cubicBezTo>
                  <a:pt x="3338624" y="2336070"/>
                  <a:pt x="3194650" y="2480044"/>
                  <a:pt x="3017048" y="2480044"/>
                </a:cubicBezTo>
                <a:lnTo>
                  <a:pt x="321576" y="2480044"/>
                </a:lnTo>
                <a:cubicBezTo>
                  <a:pt x="143974" y="2480044"/>
                  <a:pt x="0" y="2336070"/>
                  <a:pt x="0" y="21584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8109096" y="3429000"/>
            <a:ext cx="3338624" cy="2480044"/>
          </a:xfrm>
          <a:custGeom>
            <a:avLst/>
            <a:gdLst>
              <a:gd name="connsiteX0" fmla="*/ 0 w 3338624"/>
              <a:gd name="connsiteY0" fmla="*/ 0 h 2480044"/>
              <a:gd name="connsiteX1" fmla="*/ 3338624 w 3338624"/>
              <a:gd name="connsiteY1" fmla="*/ 0 h 2480044"/>
              <a:gd name="connsiteX2" fmla="*/ 3338624 w 3338624"/>
              <a:gd name="connsiteY2" fmla="*/ 2158468 h 2480044"/>
              <a:gd name="connsiteX3" fmla="*/ 3017048 w 3338624"/>
              <a:gd name="connsiteY3" fmla="*/ 2480044 h 2480044"/>
              <a:gd name="connsiteX4" fmla="*/ 321576 w 3338624"/>
              <a:gd name="connsiteY4" fmla="*/ 2480044 h 2480044"/>
              <a:gd name="connsiteX5" fmla="*/ 0 w 3338624"/>
              <a:gd name="connsiteY5" fmla="*/ 2158468 h 248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8624" h="2480044">
                <a:moveTo>
                  <a:pt x="0" y="0"/>
                </a:moveTo>
                <a:lnTo>
                  <a:pt x="3338624" y="0"/>
                </a:lnTo>
                <a:lnTo>
                  <a:pt x="3338624" y="2158468"/>
                </a:lnTo>
                <a:cubicBezTo>
                  <a:pt x="3338624" y="2336070"/>
                  <a:pt x="3194650" y="2480044"/>
                  <a:pt x="3017048" y="2480044"/>
                </a:cubicBezTo>
                <a:lnTo>
                  <a:pt x="321576" y="2480044"/>
                </a:lnTo>
                <a:cubicBezTo>
                  <a:pt x="143974" y="2480044"/>
                  <a:pt x="0" y="2336070"/>
                  <a:pt x="0" y="21584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19100" dist="1016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280" y="822695"/>
            <a:ext cx="3338624" cy="260630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6688" y="822694"/>
            <a:ext cx="3338624" cy="260630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9096" y="822693"/>
            <a:ext cx="3338624" cy="2606305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50815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376392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53901"/>
            <a:ext cx="8506047" cy="5550197"/>
          </a:xfrm>
          <a:custGeom>
            <a:avLst/>
            <a:gdLst>
              <a:gd name="connsiteX0" fmla="*/ 0 w 3700130"/>
              <a:gd name="connsiteY0" fmla="*/ 0 h 3429001"/>
              <a:gd name="connsiteX1" fmla="*/ 3700130 w 3700130"/>
              <a:gd name="connsiteY1" fmla="*/ 0 h 3429001"/>
              <a:gd name="connsiteX2" fmla="*/ 3700130 w 3700130"/>
              <a:gd name="connsiteY2" fmla="*/ 3429001 h 3429001"/>
              <a:gd name="connsiteX3" fmla="*/ 0 w 3700130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0130" h="3429001">
                <a:moveTo>
                  <a:pt x="0" y="0"/>
                </a:moveTo>
                <a:lnTo>
                  <a:pt x="3700130" y="0"/>
                </a:lnTo>
                <a:lnTo>
                  <a:pt x="3700130" y="3429001"/>
                </a:lnTo>
                <a:lnTo>
                  <a:pt x="0" y="34290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6814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E157744-3903-4121-8FA9-CD214E706CD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598D30-C8F3-4D8A-9DAF-71E46D3723CE}"/>
              </a:ext>
            </a:extLst>
          </p:cNvPr>
          <p:cNvSpPr/>
          <p:nvPr userDrawn="1"/>
        </p:nvSpPr>
        <p:spPr>
          <a:xfrm>
            <a:off x="382981" y="1052221"/>
            <a:ext cx="3240000" cy="3240000"/>
          </a:xfrm>
          <a:prstGeom prst="ellipse">
            <a:avLst/>
          </a:prstGeom>
          <a:solidFill>
            <a:srgbClr val="FA9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05DCAB-0864-4FDF-BACD-88856E80412E}"/>
              </a:ext>
            </a:extLst>
          </p:cNvPr>
          <p:cNvSpPr/>
          <p:nvPr userDrawn="1"/>
        </p:nvSpPr>
        <p:spPr>
          <a:xfrm>
            <a:off x="382981" y="0"/>
            <a:ext cx="3241028" cy="2708476"/>
          </a:xfrm>
          <a:prstGeom prst="rect">
            <a:avLst/>
          </a:prstGeom>
          <a:solidFill>
            <a:srgbClr val="FA9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B8E7E8-1F30-44FD-B931-B89C827379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161" y="1084956"/>
            <a:ext cx="3102669" cy="3102669"/>
          </a:xfrm>
          <a:custGeom>
            <a:avLst/>
            <a:gdLst>
              <a:gd name="connsiteX0" fmla="*/ 1440000 w 2880000"/>
              <a:gd name="connsiteY0" fmla="*/ 0 h 2880000"/>
              <a:gd name="connsiteX1" fmla="*/ 2880000 w 2880000"/>
              <a:gd name="connsiteY1" fmla="*/ 1440000 h 2880000"/>
              <a:gd name="connsiteX2" fmla="*/ 1440000 w 2880000"/>
              <a:gd name="connsiteY2" fmla="*/ 2880000 h 2880000"/>
              <a:gd name="connsiteX3" fmla="*/ 0 w 2880000"/>
              <a:gd name="connsiteY3" fmla="*/ 1440000 h 2880000"/>
              <a:gd name="connsiteX4" fmla="*/ 1440000 w 2880000"/>
              <a:gd name="connsiteY4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000" h="2880000">
                <a:moveTo>
                  <a:pt x="1440000" y="0"/>
                </a:moveTo>
                <a:cubicBezTo>
                  <a:pt x="2235290" y="0"/>
                  <a:pt x="2880000" y="644710"/>
                  <a:pt x="2880000" y="1440000"/>
                </a:cubicBezTo>
                <a:cubicBezTo>
                  <a:pt x="2880000" y="2235290"/>
                  <a:pt x="2235290" y="2880000"/>
                  <a:pt x="1440000" y="2880000"/>
                </a:cubicBez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Nunito Sans" panose="00000500000000000000" pitchFamily="2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688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82017" y="1015017"/>
            <a:ext cx="4827965" cy="4827965"/>
          </a:xfrm>
          <a:custGeom>
            <a:avLst/>
            <a:gdLst>
              <a:gd name="connsiteX0" fmla="*/ 2588042 w 5176083"/>
              <a:gd name="connsiteY0" fmla="*/ 0 h 5176083"/>
              <a:gd name="connsiteX1" fmla="*/ 2816116 w 5176083"/>
              <a:gd name="connsiteY1" fmla="*/ 94472 h 5176083"/>
              <a:gd name="connsiteX2" fmla="*/ 5081613 w 5176083"/>
              <a:gd name="connsiteY2" fmla="*/ 2359968 h 5176083"/>
              <a:gd name="connsiteX3" fmla="*/ 5081613 w 5176083"/>
              <a:gd name="connsiteY3" fmla="*/ 2816116 h 5176083"/>
              <a:gd name="connsiteX4" fmla="*/ 2816116 w 5176083"/>
              <a:gd name="connsiteY4" fmla="*/ 5081613 h 5176083"/>
              <a:gd name="connsiteX5" fmla="*/ 2359968 w 5176083"/>
              <a:gd name="connsiteY5" fmla="*/ 5081613 h 5176083"/>
              <a:gd name="connsiteX6" fmla="*/ 94472 w 5176083"/>
              <a:gd name="connsiteY6" fmla="*/ 2816116 h 5176083"/>
              <a:gd name="connsiteX7" fmla="*/ 94472 w 5176083"/>
              <a:gd name="connsiteY7" fmla="*/ 2359968 h 5176083"/>
              <a:gd name="connsiteX8" fmla="*/ 2359968 w 5176083"/>
              <a:gd name="connsiteY8" fmla="*/ 94472 h 5176083"/>
              <a:gd name="connsiteX9" fmla="*/ 2588042 w 5176083"/>
              <a:gd name="connsiteY9" fmla="*/ 0 h 517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6083" h="5176083">
                <a:moveTo>
                  <a:pt x="2588042" y="0"/>
                </a:moveTo>
                <a:cubicBezTo>
                  <a:pt x="2670589" y="0"/>
                  <a:pt x="2753135" y="31491"/>
                  <a:pt x="2816116" y="94472"/>
                </a:cubicBezTo>
                <a:lnTo>
                  <a:pt x="5081613" y="2359968"/>
                </a:lnTo>
                <a:cubicBezTo>
                  <a:pt x="5207574" y="2485930"/>
                  <a:pt x="5207574" y="2690154"/>
                  <a:pt x="5081613" y="2816116"/>
                </a:cubicBezTo>
                <a:lnTo>
                  <a:pt x="2816116" y="5081613"/>
                </a:lnTo>
                <a:cubicBezTo>
                  <a:pt x="2690154" y="5207574"/>
                  <a:pt x="2485930" y="5207574"/>
                  <a:pt x="2359968" y="5081613"/>
                </a:cubicBezTo>
                <a:lnTo>
                  <a:pt x="94472" y="2816116"/>
                </a:lnTo>
                <a:cubicBezTo>
                  <a:pt x="-31490" y="2690154"/>
                  <a:pt x="-31490" y="2485930"/>
                  <a:pt x="94472" y="2359968"/>
                </a:cubicBezTo>
                <a:lnTo>
                  <a:pt x="2359968" y="94472"/>
                </a:lnTo>
                <a:cubicBezTo>
                  <a:pt x="2422949" y="31491"/>
                  <a:pt x="2505496" y="0"/>
                  <a:pt x="2588042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9463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81821" cy="6858000"/>
          </a:xfrm>
          <a:custGeom>
            <a:avLst/>
            <a:gdLst>
              <a:gd name="connsiteX0" fmla="*/ 0 w 6081821"/>
              <a:gd name="connsiteY0" fmla="*/ 0 h 6858000"/>
              <a:gd name="connsiteX1" fmla="*/ 4543506 w 6081821"/>
              <a:gd name="connsiteY1" fmla="*/ 0 h 6858000"/>
              <a:gd name="connsiteX2" fmla="*/ 4576964 w 6081821"/>
              <a:gd name="connsiteY2" fmla="*/ 28982 h 6858000"/>
              <a:gd name="connsiteX3" fmla="*/ 6081821 w 6081821"/>
              <a:gd name="connsiteY3" fmla="*/ 3429000 h 6858000"/>
              <a:gd name="connsiteX4" fmla="*/ 4576964 w 6081821"/>
              <a:gd name="connsiteY4" fmla="*/ 6829018 h 6858000"/>
              <a:gd name="connsiteX5" fmla="*/ 4543506 w 6081821"/>
              <a:gd name="connsiteY5" fmla="*/ 6858000 h 6858000"/>
              <a:gd name="connsiteX6" fmla="*/ 0 w 608182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1821" h="6858000">
                <a:moveTo>
                  <a:pt x="0" y="0"/>
                </a:moveTo>
                <a:lnTo>
                  <a:pt x="4543506" y="0"/>
                </a:lnTo>
                <a:lnTo>
                  <a:pt x="4576964" y="28982"/>
                </a:lnTo>
                <a:cubicBezTo>
                  <a:pt x="5501429" y="869218"/>
                  <a:pt x="6081821" y="2081330"/>
                  <a:pt x="6081821" y="3429000"/>
                </a:cubicBezTo>
                <a:cubicBezTo>
                  <a:pt x="6081821" y="4776670"/>
                  <a:pt x="5501429" y="5988782"/>
                  <a:pt x="4576964" y="6829018"/>
                </a:cubicBezTo>
                <a:lnTo>
                  <a:pt x="4543506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451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26102" y="818007"/>
            <a:ext cx="5365898" cy="5221986"/>
          </a:xfrm>
          <a:custGeom>
            <a:avLst/>
            <a:gdLst>
              <a:gd name="connsiteX0" fmla="*/ 0 w 6620256"/>
              <a:gd name="connsiteY0" fmla="*/ 0 h 5833872"/>
              <a:gd name="connsiteX1" fmla="*/ 6620256 w 6620256"/>
              <a:gd name="connsiteY1" fmla="*/ 0 h 5833872"/>
              <a:gd name="connsiteX2" fmla="*/ 6620256 w 6620256"/>
              <a:gd name="connsiteY2" fmla="*/ 5833872 h 5833872"/>
              <a:gd name="connsiteX3" fmla="*/ 0 w 6620256"/>
              <a:gd name="connsiteY3" fmla="*/ 5833872 h 58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0256" h="5833872">
                <a:moveTo>
                  <a:pt x="0" y="0"/>
                </a:moveTo>
                <a:lnTo>
                  <a:pt x="6620256" y="0"/>
                </a:lnTo>
                <a:lnTo>
                  <a:pt x="6620256" y="5833872"/>
                </a:lnTo>
                <a:lnTo>
                  <a:pt x="0" y="583387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934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382234"/>
            <a:ext cx="4848447" cy="5475767"/>
          </a:xfrm>
          <a:custGeom>
            <a:avLst/>
            <a:gdLst>
              <a:gd name="connsiteX0" fmla="*/ 0 w 4848447"/>
              <a:gd name="connsiteY0" fmla="*/ 0 h 5475767"/>
              <a:gd name="connsiteX1" fmla="*/ 3423684 w 4848447"/>
              <a:gd name="connsiteY1" fmla="*/ 0 h 5475767"/>
              <a:gd name="connsiteX2" fmla="*/ 4848447 w 4848447"/>
              <a:gd name="connsiteY2" fmla="*/ 1424763 h 5475767"/>
              <a:gd name="connsiteX3" fmla="*/ 4848447 w 4848447"/>
              <a:gd name="connsiteY3" fmla="*/ 5475767 h 5475767"/>
              <a:gd name="connsiteX4" fmla="*/ 0 w 4848447"/>
              <a:gd name="connsiteY4" fmla="*/ 5475767 h 547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8447" h="5475767">
                <a:moveTo>
                  <a:pt x="0" y="0"/>
                </a:moveTo>
                <a:lnTo>
                  <a:pt x="3423684" y="0"/>
                </a:lnTo>
                <a:cubicBezTo>
                  <a:pt x="4210559" y="0"/>
                  <a:pt x="4848447" y="637888"/>
                  <a:pt x="4848447" y="1424763"/>
                </a:cubicBezTo>
                <a:lnTo>
                  <a:pt x="4848447" y="5475767"/>
                </a:lnTo>
                <a:lnTo>
                  <a:pt x="0" y="547576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8587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336465" cy="6858000"/>
          </a:xfrm>
          <a:custGeom>
            <a:avLst/>
            <a:gdLst>
              <a:gd name="connsiteX0" fmla="*/ 0 w 6620256"/>
              <a:gd name="connsiteY0" fmla="*/ 0 h 5833872"/>
              <a:gd name="connsiteX1" fmla="*/ 6620256 w 6620256"/>
              <a:gd name="connsiteY1" fmla="*/ 0 h 5833872"/>
              <a:gd name="connsiteX2" fmla="*/ 6620256 w 6620256"/>
              <a:gd name="connsiteY2" fmla="*/ 5833872 h 5833872"/>
              <a:gd name="connsiteX3" fmla="*/ 0 w 6620256"/>
              <a:gd name="connsiteY3" fmla="*/ 5833872 h 58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0256" h="5833872">
                <a:moveTo>
                  <a:pt x="0" y="0"/>
                </a:moveTo>
                <a:lnTo>
                  <a:pt x="6620256" y="0"/>
                </a:lnTo>
                <a:lnTo>
                  <a:pt x="6620256" y="5833872"/>
                </a:lnTo>
                <a:lnTo>
                  <a:pt x="0" y="583387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348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66CCAE1-95F6-41A0-9E37-43AB342B3F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620256"/>
              <a:gd name="connsiteY0" fmla="*/ 0 h 5833872"/>
              <a:gd name="connsiteX1" fmla="*/ 6620256 w 6620256"/>
              <a:gd name="connsiteY1" fmla="*/ 0 h 5833872"/>
              <a:gd name="connsiteX2" fmla="*/ 6620256 w 6620256"/>
              <a:gd name="connsiteY2" fmla="*/ 5833872 h 5833872"/>
              <a:gd name="connsiteX3" fmla="*/ 0 w 6620256"/>
              <a:gd name="connsiteY3" fmla="*/ 5833872 h 58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0256" h="5833872">
                <a:moveTo>
                  <a:pt x="0" y="0"/>
                </a:moveTo>
                <a:lnTo>
                  <a:pt x="6620256" y="0"/>
                </a:lnTo>
                <a:lnTo>
                  <a:pt x="6620256" y="5833872"/>
                </a:lnTo>
                <a:lnTo>
                  <a:pt x="0" y="583387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598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2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706" r:id="rId16"/>
    <p:sldLayoutId id="2147483707" r:id="rId17"/>
    <p:sldLayoutId id="2147483708" r:id="rId18"/>
    <p:sldLayoutId id="2147483709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3" r:id="rId26"/>
    <p:sldLayoutId id="2147483704" r:id="rId27"/>
    <p:sldLayoutId id="2147483705" r:id="rId28"/>
    <p:sldLayoutId id="2147483710" r:id="rId29"/>
    <p:sldLayoutId id="2147483711" r:id="rId30"/>
    <p:sldLayoutId id="2147483702" r:id="rId31"/>
    <p:sldLayoutId id="214748371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pizz.com/audios-u9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flippizz.com/audios-u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odcast.ausha.co/parlons-f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instagram.com/flippizz_fle/?hl=fr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.youtube.com/@flippizz/videos" TargetMode="External"/><Relationship Id="rId4" Type="http://schemas.openxmlformats.org/officeDocument/2006/relationships/hyperlink" Target="https://www.facebook.com/people/Flippizz-ressources-FLE/100056007228348/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EB0EF43B-D987-CD84-9AA0-61B55F240C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llipse 2">
            <a:hlinkClick r:id="rId3"/>
            <a:extLst>
              <a:ext uri="{FF2B5EF4-FFF2-40B4-BE49-F238E27FC236}">
                <a16:creationId xmlns:a16="http://schemas.microsoft.com/office/drawing/2014/main" id="{19CE21A1-67B6-FFAB-E0EB-7322BB8BE513}"/>
              </a:ext>
            </a:extLst>
          </p:cNvPr>
          <p:cNvSpPr/>
          <p:nvPr/>
        </p:nvSpPr>
        <p:spPr>
          <a:xfrm>
            <a:off x="6986585" y="4030528"/>
            <a:ext cx="957262" cy="95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8E8AE6-406E-A6C8-85A7-4538A09CBF18}"/>
              </a:ext>
            </a:extLst>
          </p:cNvPr>
          <p:cNvSpPr txBox="1"/>
          <p:nvPr/>
        </p:nvSpPr>
        <p:spPr>
          <a:xfrm>
            <a:off x="4758879" y="613469"/>
            <a:ext cx="5412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 sur ce numéro </a:t>
            </a:r>
            <a:r>
              <a:rPr lang="fr-FR" sz="3200" b="1" dirty="0">
                <a:solidFill>
                  <a:srgbClr val="FA9E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mode diapo</a:t>
            </a: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pour accéder aux audios. </a:t>
            </a:r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1681E2C0-8F9C-275E-330B-A8A0CF4F91F2}"/>
              </a:ext>
            </a:extLst>
          </p:cNvPr>
          <p:cNvSpPr/>
          <p:nvPr/>
        </p:nvSpPr>
        <p:spPr>
          <a:xfrm rot="5400000">
            <a:off x="6663565" y="2398457"/>
            <a:ext cx="1603303" cy="1343918"/>
          </a:xfrm>
          <a:prstGeom prst="rightArrow">
            <a:avLst>
              <a:gd name="adj1" fmla="val 50000"/>
              <a:gd name="adj2" fmla="val 6701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D2FADF-3901-0E40-E7B6-664E891137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316" y="6244531"/>
            <a:ext cx="1701800" cy="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Visage humain, personne, habits, femme&#10;&#10;Description générée automatiquement">
            <a:extLst>
              <a:ext uri="{FF2B5EF4-FFF2-40B4-BE49-F238E27FC236}">
                <a16:creationId xmlns:a16="http://schemas.microsoft.com/office/drawing/2014/main" id="{CFB76411-260F-7305-F40E-E5F5D7138A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0E85E0E-B525-0173-9F11-8E32C2313E4A}"/>
              </a:ext>
            </a:extLst>
          </p:cNvPr>
          <p:cNvSpPr/>
          <p:nvPr/>
        </p:nvSpPr>
        <p:spPr>
          <a:xfrm>
            <a:off x="0" y="3230882"/>
            <a:ext cx="12192000" cy="3627118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FA9EB7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F602AD7B-1736-DC91-F47F-4671B7299116}"/>
              </a:ext>
            </a:extLst>
          </p:cNvPr>
          <p:cNvSpPr txBox="1"/>
          <p:nvPr/>
        </p:nvSpPr>
        <p:spPr>
          <a:xfrm>
            <a:off x="4601134" y="5232241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UNITÉ 09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2BE37879-5379-00B1-DB9C-C9F71143C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370" y="478096"/>
            <a:ext cx="1701800" cy="419622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2E68C77D-701E-0DBB-996D-6C40CD039BCE}"/>
              </a:ext>
            </a:extLst>
          </p:cNvPr>
          <p:cNvSpPr txBox="1"/>
          <p:nvPr/>
        </p:nvSpPr>
        <p:spPr>
          <a:xfrm>
            <a:off x="3125569" y="5424111"/>
            <a:ext cx="50513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US" sz="80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</a:t>
            </a:r>
            <a:endParaRPr lang="en-US" sz="8000" b="1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7B1AA9AA-2D02-9104-59F2-93E9FE5A6E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FFF6492-40B6-84E0-3823-0808BE8CA151}"/>
              </a:ext>
            </a:extLst>
          </p:cNvPr>
          <p:cNvSpPr txBox="1"/>
          <p:nvPr/>
        </p:nvSpPr>
        <p:spPr>
          <a:xfrm>
            <a:off x="0" y="4919186"/>
            <a:ext cx="12191999" cy="1200329"/>
          </a:xfrm>
          <a:prstGeom prst="rect">
            <a:avLst/>
          </a:prstGeom>
          <a:solidFill>
            <a:schemeClr val="bg1">
              <a:alpha val="94029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ffectLst/>
                <a:latin typeface="Verdana" panose="020B0604030504040204" pitchFamily="34" charset="0"/>
              </a:rPr>
              <a:t>A. MISE EN ROUTE :</a:t>
            </a:r>
            <a:endParaRPr lang="fr-FR" dirty="0">
              <a:effectLst/>
              <a:latin typeface="Verdana" panose="020B0604030504040204" pitchFamily="34" charset="0"/>
            </a:endParaRPr>
          </a:p>
          <a:p>
            <a:pPr algn="ctr"/>
            <a:r>
              <a:rPr lang="fr-FR" dirty="0">
                <a:effectLst/>
                <a:latin typeface="Verdana" panose="020B0604030504040204" pitchFamily="34" charset="0"/>
              </a:rPr>
              <a:t>1. Connaissez-vous Mr Bean ?</a:t>
            </a:r>
          </a:p>
          <a:p>
            <a:pPr algn="ctr"/>
            <a:r>
              <a:rPr lang="fr-FR" dirty="0">
                <a:effectLst/>
                <a:latin typeface="Verdana" panose="020B0604030504040204" pitchFamily="34" charset="0"/>
              </a:rPr>
              <a:t>2. Êtes-vous patient quand il faut faire la queue ?</a:t>
            </a:r>
          </a:p>
          <a:p>
            <a:pPr algn="ctr"/>
            <a:r>
              <a:rPr lang="fr-FR" dirty="0">
                <a:effectLst/>
                <a:latin typeface="Verdana" panose="020B0604030504040204" pitchFamily="34" charset="0"/>
              </a:rPr>
              <a:t>3. Le temps en salle d’attente était-il plus long sans smartphone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81523D-2DA7-CE0F-D56E-250D05718321}"/>
              </a:ext>
            </a:extLst>
          </p:cNvPr>
          <p:cNvSpPr txBox="1"/>
          <p:nvPr/>
        </p:nvSpPr>
        <p:spPr>
          <a:xfrm>
            <a:off x="2867024" y="4334411"/>
            <a:ext cx="6457949" cy="584775"/>
          </a:xfrm>
          <a:prstGeom prst="rect">
            <a:avLst/>
          </a:prstGeom>
          <a:solidFill>
            <a:schemeClr val="bg1">
              <a:alpha val="94029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effectLst/>
                <a:latin typeface="Verdana" panose="020B0604030504040204" pitchFamily="34" charset="0"/>
              </a:rPr>
              <a:t>15. LA SALLE D’ATTENTE !</a:t>
            </a:r>
            <a:endParaRPr lang="fr-FR" sz="320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4" name="Image 3" descr="Une image contenant Visage humain, homme, Front, sourire&#10;&#10;Description générée automatiquement">
            <a:extLst>
              <a:ext uri="{FF2B5EF4-FFF2-40B4-BE49-F238E27FC236}">
                <a16:creationId xmlns:a16="http://schemas.microsoft.com/office/drawing/2014/main" id="{044534D9-8468-E495-0B29-AC9CE869FF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94418">
            <a:off x="5003864" y="139375"/>
            <a:ext cx="1903310" cy="19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Visage humain, personne, habits, intérieur&#10;&#10;Description générée automatiquement">
            <a:extLst>
              <a:ext uri="{FF2B5EF4-FFF2-40B4-BE49-F238E27FC236}">
                <a16:creationId xmlns:a16="http://schemas.microsoft.com/office/drawing/2014/main" id="{3C95A1AC-CD5E-8C0B-B19A-DF23BC009C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025"/>
            <a:ext cx="1782763" cy="3598863"/>
          </a:xfrm>
        </p:spPr>
      </p:pic>
      <p:pic>
        <p:nvPicPr>
          <p:cNvPr id="11" name="Espace réservé pour une image  10" descr="Une image contenant Visage humain, personne, habits, intérieur&#10;&#10;Description générée automatiquement">
            <a:extLst>
              <a:ext uri="{FF2B5EF4-FFF2-40B4-BE49-F238E27FC236}">
                <a16:creationId xmlns:a16="http://schemas.microsoft.com/office/drawing/2014/main" id="{BF8C18E2-FF11-7EC1-28CF-74F1683D1E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35616"/>
            <a:ext cx="1782763" cy="2605087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9B6D8D9-1B99-5C1C-3801-C1D6D3414932}"/>
              </a:ext>
            </a:extLst>
          </p:cNvPr>
          <p:cNvSpPr txBox="1"/>
          <p:nvPr/>
        </p:nvSpPr>
        <p:spPr>
          <a:xfrm>
            <a:off x="2011551" y="751344"/>
            <a:ext cx="53501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Verdana" panose="020B0604030504040204" pitchFamily="34" charset="0"/>
              </a:rPr>
              <a:t>1. Mister Bean est :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a. Dans l’ambulance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b. Derrière l’ambulance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c. Devant l’ambulance</a:t>
            </a:r>
          </a:p>
          <a:p>
            <a:endParaRPr lang="fr-FR" dirty="0">
              <a:effectLst/>
              <a:latin typeface="Verdana" panose="020B0604030504040204" pitchFamily="34" charset="0"/>
            </a:endParaRPr>
          </a:p>
          <a:p>
            <a:r>
              <a:rPr lang="fr-FR" dirty="0">
                <a:effectLst/>
                <a:latin typeface="Verdana" panose="020B0604030504040204" pitchFamily="34" charset="0"/>
              </a:rPr>
              <a:t>2. Mister Bean :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a. A une vraie urgence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b. N’est pas patient 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c. Aime faire la queue</a:t>
            </a:r>
            <a:br>
              <a:rPr lang="fr-FR" dirty="0">
                <a:effectLst/>
                <a:latin typeface="Verdana" panose="020B0604030504040204" pitchFamily="34" charset="0"/>
              </a:rPr>
            </a:br>
            <a:endParaRPr lang="fr-FR" dirty="0">
              <a:effectLst/>
              <a:latin typeface="Verdana" panose="020B0604030504040204" pitchFamily="34" charset="0"/>
            </a:endParaRPr>
          </a:p>
          <a:p>
            <a:r>
              <a:rPr lang="fr-FR" dirty="0">
                <a:effectLst/>
                <a:latin typeface="Verdana" panose="020B0604030504040204" pitchFamily="34" charset="0"/>
              </a:rPr>
              <a:t>3. Une fois assis, il bouge (dans cet ordre) :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a. Sa main, ses jambes et son cou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b. Son cou, sa main et ses jambes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c. Ses jambes, son cou et sa main </a:t>
            </a:r>
          </a:p>
          <a:p>
            <a:endParaRPr lang="fr-FR" dirty="0">
              <a:effectLst/>
              <a:latin typeface="Verdana" panose="020B0604030504040204" pitchFamily="34" charset="0"/>
            </a:endParaRPr>
          </a:p>
          <a:p>
            <a:r>
              <a:rPr lang="fr-FR" dirty="0">
                <a:effectLst/>
                <a:latin typeface="Verdana" panose="020B0604030504040204" pitchFamily="34" charset="0"/>
              </a:rPr>
              <a:t>4. Son vrai ticket est le numéro :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a. Soixante-seize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b. Cinquante deux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c. Vingt-cinq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358756-6CCE-3BCB-08BF-B5008D18A37F}"/>
              </a:ext>
            </a:extLst>
          </p:cNvPr>
          <p:cNvSpPr txBox="1"/>
          <p:nvPr/>
        </p:nvSpPr>
        <p:spPr>
          <a:xfrm>
            <a:off x="7482453" y="751344"/>
            <a:ext cx="460105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Verdana" panose="020B0604030504040204" pitchFamily="34" charset="0"/>
              </a:rPr>
              <a:t>5. Sa voisine ne peut pas bouger :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a. Les yeux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b. Les jambes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c. Les doigts</a:t>
            </a:r>
            <a:br>
              <a:rPr lang="fr-FR" dirty="0">
                <a:effectLst/>
                <a:latin typeface="Verdana" panose="020B0604030504040204" pitchFamily="34" charset="0"/>
              </a:rPr>
            </a:br>
            <a:endParaRPr lang="fr-FR" dirty="0">
              <a:effectLst/>
              <a:latin typeface="Verdana" panose="020B0604030504040204" pitchFamily="34" charset="0"/>
            </a:endParaRPr>
          </a:p>
          <a:p>
            <a:r>
              <a:rPr lang="fr-FR" dirty="0">
                <a:effectLst/>
                <a:latin typeface="Verdana" panose="020B0604030504040204" pitchFamily="34" charset="0"/>
              </a:rPr>
              <a:t>6. Le numéro vingt-quatre :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a. Se reposait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b. Est gravement blessé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c. A mal à la tête</a:t>
            </a:r>
            <a:br>
              <a:rPr lang="fr-FR" dirty="0">
                <a:effectLst/>
                <a:latin typeface="Verdana" panose="020B0604030504040204" pitchFamily="34" charset="0"/>
              </a:rPr>
            </a:br>
            <a:endParaRPr lang="fr-FR" dirty="0">
              <a:effectLst/>
              <a:latin typeface="Verdana" panose="020B0604030504040204" pitchFamily="34" charset="0"/>
            </a:endParaRPr>
          </a:p>
          <a:p>
            <a:r>
              <a:rPr lang="fr-FR" dirty="0">
                <a:effectLst/>
                <a:latin typeface="Verdana" panose="020B0604030504040204" pitchFamily="34" charset="0"/>
              </a:rPr>
              <a:t>7. Jimmy a mal :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a. À la jambe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b. À l’œil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c. À la bouche </a:t>
            </a:r>
          </a:p>
          <a:p>
            <a:endParaRPr lang="fr-FR" dirty="0">
              <a:effectLst/>
              <a:latin typeface="Verdana" panose="020B0604030504040204" pitchFamily="34" charset="0"/>
            </a:endParaRPr>
          </a:p>
          <a:p>
            <a:r>
              <a:rPr lang="fr-FR" dirty="0">
                <a:effectLst/>
                <a:latin typeface="Verdana" panose="020B0604030504040204" pitchFamily="34" charset="0"/>
              </a:rPr>
              <a:t>8. Finalement Mr Bean a :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a. Résolu son problème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b. Un problème en plus</a:t>
            </a:r>
          </a:p>
          <a:p>
            <a:r>
              <a:rPr lang="fr-FR" dirty="0">
                <a:effectLst/>
                <a:latin typeface="Verdana" panose="020B0604030504040204" pitchFamily="34" charset="0"/>
              </a:rPr>
              <a:t>c. Gagné du temps.</a:t>
            </a:r>
            <a:endParaRPr lang="fr-FR" dirty="0"/>
          </a:p>
        </p:txBody>
      </p:sp>
      <p:sp>
        <p:nvSpPr>
          <p:cNvPr id="12" name="Ellipse 11">
            <a:hlinkClick r:id="rId4"/>
            <a:extLst>
              <a:ext uri="{FF2B5EF4-FFF2-40B4-BE49-F238E27FC236}">
                <a16:creationId xmlns:a16="http://schemas.microsoft.com/office/drawing/2014/main" id="{C3F7C68F-3E98-E083-CCA6-482A263AE321}"/>
              </a:ext>
            </a:extLst>
          </p:cNvPr>
          <p:cNvSpPr/>
          <p:nvPr/>
        </p:nvSpPr>
        <p:spPr>
          <a:xfrm>
            <a:off x="10981291" y="1246485"/>
            <a:ext cx="957262" cy="9576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1C2FFF-884C-F8B6-5975-733A551B9441}"/>
              </a:ext>
            </a:extLst>
          </p:cNvPr>
          <p:cNvSpPr txBox="1"/>
          <p:nvPr/>
        </p:nvSpPr>
        <p:spPr>
          <a:xfrm>
            <a:off x="7482453" y="6166315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A3199A-9E20-5540-7DFD-94A70EE862EB}"/>
              </a:ext>
            </a:extLst>
          </p:cNvPr>
          <p:cNvSpPr txBox="1"/>
          <p:nvPr/>
        </p:nvSpPr>
        <p:spPr>
          <a:xfrm>
            <a:off x="2011551" y="225672"/>
            <a:ext cx="7766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B. COMPRÉHENSION VISUELLE :</a:t>
            </a:r>
            <a:endParaRPr lang="fr-FR" sz="2800" dirty="0">
              <a:solidFill>
                <a:srgbClr val="00B0F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1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102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9" grpId="0" uiExpand="1" build="allAtOnce"/>
      <p:bldP spid="12" grpId="0" animBg="1"/>
      <p:bldP spid="12" grpId="1" animBg="1"/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EA5AB28D-C805-694D-46F5-D2BB595E6B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58" y="1982208"/>
            <a:ext cx="3966382" cy="224277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D4357E3-958A-6E6D-9161-09FD19C1CFD2}"/>
              </a:ext>
            </a:extLst>
          </p:cNvPr>
          <p:cNvSpPr txBox="1"/>
          <p:nvPr/>
        </p:nvSpPr>
        <p:spPr>
          <a:xfrm>
            <a:off x="366409" y="873633"/>
            <a:ext cx="4312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effectLst/>
                <a:latin typeface="Verdana" panose="020B0604030504040204" pitchFamily="34" charset="0"/>
              </a:rPr>
              <a:t>C. PRODUCTION ORALE</a:t>
            </a:r>
            <a:endParaRPr lang="fr-FR" sz="320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C76481-5A46-AE50-535E-73E526DFCE5D}"/>
              </a:ext>
            </a:extLst>
          </p:cNvPr>
          <p:cNvSpPr txBox="1"/>
          <p:nvPr/>
        </p:nvSpPr>
        <p:spPr>
          <a:xfrm>
            <a:off x="3937889" y="675088"/>
            <a:ext cx="8636430" cy="543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Climatisation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ventilateurs</a:t>
            </a:r>
            <a:endParaRPr lang="fr-FR" dirty="0">
              <a:solidFill>
                <a:srgbClr val="009EE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Jeux pour enfants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aucun jeu</a:t>
            </a:r>
            <a:endParaRPr lang="fr-FR" dirty="0">
              <a:solidFill>
                <a:srgbClr val="009EE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Fauteuils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chaises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fr-FR" dirty="0">
              <a:solidFill>
                <a:srgbClr val="009EE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Horloge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tableaux</a:t>
            </a:r>
            <a:endParaRPr lang="fr-FR" dirty="0">
              <a:solidFill>
                <a:srgbClr val="E5007D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Machine à café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fontaine d’eau</a:t>
            </a:r>
            <a:endParaRPr lang="fr-FR" dirty="0">
              <a:solidFill>
                <a:srgbClr val="E5007D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Musique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silence</a:t>
            </a:r>
            <a:endParaRPr lang="fr-FR" dirty="0">
              <a:solidFill>
                <a:srgbClr val="009EE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PlayStation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jeux de société</a:t>
            </a:r>
            <a:endParaRPr lang="fr-FR" dirty="0">
              <a:solidFill>
                <a:srgbClr val="E5007D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Prises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pas de prises</a:t>
            </a:r>
            <a:endParaRPr lang="fr-FR" dirty="0">
              <a:solidFill>
                <a:srgbClr val="E5007D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Restaurant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distributeurs automatiques</a:t>
            </a:r>
            <a:endParaRPr lang="fr-FR" dirty="0">
              <a:solidFill>
                <a:srgbClr val="E5007D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Télévision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radio</a:t>
            </a:r>
            <a:endParaRPr lang="fr-FR" dirty="0">
              <a:solidFill>
                <a:srgbClr val="009EE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Vidéos de prévention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dessins animés</a:t>
            </a:r>
            <a:endParaRPr lang="fr-FR" dirty="0">
              <a:solidFill>
                <a:srgbClr val="009EE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Wifi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 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zéro réseau</a:t>
            </a:r>
            <a:endParaRPr lang="fr-FR" dirty="0">
              <a:solidFill>
                <a:srgbClr val="E5007D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9EE3"/>
                </a:solidFill>
                <a:effectLst/>
                <a:latin typeface="Verdana" panose="020B0604030504040204" pitchFamily="34" charset="0"/>
              </a:rPr>
              <a:t>Ticket numéroté</a:t>
            </a:r>
            <a:r>
              <a:rPr lang="fr-FR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ou</a:t>
            </a:r>
            <a:r>
              <a:rPr lang="fr-FR" b="1" dirty="0">
                <a:solidFill>
                  <a:srgbClr val="E5007D"/>
                </a:solidFill>
                <a:effectLst/>
                <a:latin typeface="Verdana" panose="020B0604030504040204" pitchFamily="34" charset="0"/>
              </a:rPr>
              <a:t> nom appelé</a:t>
            </a:r>
            <a:endParaRPr lang="fr-FR" dirty="0">
              <a:solidFill>
                <a:srgbClr val="009EE3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DE3E91-2540-C7B1-6A00-8856B3B11920}"/>
              </a:ext>
            </a:extLst>
          </p:cNvPr>
          <p:cNvSpPr txBox="1"/>
          <p:nvPr/>
        </p:nvSpPr>
        <p:spPr>
          <a:xfrm>
            <a:off x="322128" y="4390958"/>
            <a:ext cx="3727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ffectLst/>
                <a:latin typeface="Verdana" panose="020B0604030504040204" pitchFamily="34" charset="0"/>
              </a:rPr>
              <a:t>Parle de tes préférences...</a:t>
            </a:r>
            <a:endParaRPr lang="fr-FR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12" name="Image 11" descr="Une image contenant habits, personne, homme, debout&#10;&#10;Description générée automatiquement">
            <a:extLst>
              <a:ext uri="{FF2B5EF4-FFF2-40B4-BE49-F238E27FC236}">
                <a16:creationId xmlns:a16="http://schemas.microsoft.com/office/drawing/2014/main" id="{E8199179-8AEE-BF3F-091A-1E79E5B22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218" y="2968486"/>
            <a:ext cx="3583609" cy="35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7465EABD-9725-3CF5-5FE3-849387DFEF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61" y="1084956"/>
            <a:ext cx="3102669" cy="310266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0769461-3497-DA21-8957-DA1B472859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753" y="4432039"/>
            <a:ext cx="1701800" cy="419622"/>
          </a:xfrm>
          <a:prstGeom prst="rect">
            <a:avLst/>
          </a:prstGeom>
        </p:spPr>
      </p:pic>
      <p:pic>
        <p:nvPicPr>
          <p:cNvPr id="4" name="Image 3">
            <a:hlinkClick r:id="rId4"/>
            <a:extLst>
              <a:ext uri="{FF2B5EF4-FFF2-40B4-BE49-F238E27FC236}">
                <a16:creationId xmlns:a16="http://schemas.microsoft.com/office/drawing/2014/main" id="{73B22C59-5A31-7ED1-3B30-6897F1EA30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496" y="2153647"/>
            <a:ext cx="1155982" cy="1155982"/>
          </a:xfrm>
          <a:prstGeom prst="rect">
            <a:avLst/>
          </a:prstGeom>
        </p:spPr>
      </p:pic>
      <p:pic>
        <p:nvPicPr>
          <p:cNvPr id="7" name="Image 6">
            <a:hlinkClick r:id="rId6"/>
            <a:extLst>
              <a:ext uri="{FF2B5EF4-FFF2-40B4-BE49-F238E27FC236}">
                <a16:creationId xmlns:a16="http://schemas.microsoft.com/office/drawing/2014/main" id="{57D0FFB0-8D1D-3D20-EA6C-A61D01271E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475" y="2110226"/>
            <a:ext cx="1199403" cy="1199403"/>
          </a:xfrm>
          <a:prstGeom prst="rect">
            <a:avLst/>
          </a:prstGeom>
        </p:spPr>
      </p:pic>
      <p:pic>
        <p:nvPicPr>
          <p:cNvPr id="9" name="Image 8">
            <a:hlinkClick r:id="rId8"/>
            <a:extLst>
              <a:ext uri="{FF2B5EF4-FFF2-40B4-BE49-F238E27FC236}">
                <a16:creationId xmlns:a16="http://schemas.microsoft.com/office/drawing/2014/main" id="{642E18A9-9002-AB9C-96B3-58E543DD2F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049" y="2240309"/>
            <a:ext cx="1023808" cy="1023808"/>
          </a:xfrm>
          <a:prstGeom prst="rect">
            <a:avLst/>
          </a:prstGeom>
        </p:spPr>
      </p:pic>
      <p:pic>
        <p:nvPicPr>
          <p:cNvPr id="11" name="Image 10">
            <a:hlinkClick r:id="rId10"/>
            <a:extLst>
              <a:ext uri="{FF2B5EF4-FFF2-40B4-BE49-F238E27FC236}">
                <a16:creationId xmlns:a16="http://schemas.microsoft.com/office/drawing/2014/main" id="{247FF5FB-ACFC-C9C9-025C-6F56277C37A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131" y="2068859"/>
            <a:ext cx="1384300" cy="138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DA3F77A-92EB-EA6C-5555-F2ECD4FC93B5}"/>
              </a:ext>
            </a:extLst>
          </p:cNvPr>
          <p:cNvSpPr txBox="1"/>
          <p:nvPr/>
        </p:nvSpPr>
        <p:spPr>
          <a:xfrm>
            <a:off x="5209356" y="117502"/>
            <a:ext cx="53135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FLIPPIZZ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E8B8F6-FDC3-7BA7-ABA8-0C89B124811B}"/>
              </a:ext>
            </a:extLst>
          </p:cNvPr>
          <p:cNvSpPr txBox="1"/>
          <p:nvPr/>
        </p:nvSpPr>
        <p:spPr>
          <a:xfrm>
            <a:off x="5209356" y="1518873"/>
            <a:ext cx="538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 sur ce qui t’intéresse en mode diapo.</a:t>
            </a:r>
          </a:p>
        </p:txBody>
      </p:sp>
    </p:spTree>
    <p:extLst>
      <p:ext uri="{BB962C8B-B14F-4D97-AF65-F5344CB8AC3E}">
        <p14:creationId xmlns:p14="http://schemas.microsoft.com/office/powerpoint/2010/main" val="197200464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Suavedigital">
      <a:dk1>
        <a:srgbClr val="222222"/>
      </a:dk1>
      <a:lt1>
        <a:srgbClr val="FFFFFF"/>
      </a:lt1>
      <a:dk2>
        <a:srgbClr val="5C6877"/>
      </a:dk2>
      <a:lt2>
        <a:srgbClr val="FFFFFF"/>
      </a:lt2>
      <a:accent1>
        <a:srgbClr val="FFCB31"/>
      </a:accent1>
      <a:accent2>
        <a:srgbClr val="1485ED"/>
      </a:accent2>
      <a:accent3>
        <a:srgbClr val="FC8CA4"/>
      </a:accent3>
      <a:accent4>
        <a:srgbClr val="31E7B6"/>
      </a:accent4>
      <a:accent5>
        <a:srgbClr val="FFFFFF"/>
      </a:accent5>
      <a:accent6>
        <a:srgbClr val="222222"/>
      </a:accent6>
      <a:hlink>
        <a:srgbClr val="0563C1"/>
      </a:hlink>
      <a:folHlink>
        <a:srgbClr val="954F72"/>
      </a:folHlink>
    </a:clrScheme>
    <a:fontScheme name="Custom 7">
      <a:majorFont>
        <a:latin typeface="Poppins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21154</TotalTime>
  <Words>335</Words>
  <Application>Microsoft Macintosh PowerPoint</Application>
  <PresentationFormat>Grand écran</PresentationFormat>
  <Paragraphs>65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Muli</vt:lpstr>
      <vt:lpstr>Nunito Sans</vt:lpstr>
      <vt:lpstr>Verdana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Abdoulaye Tall</cp:lastModifiedBy>
  <cp:revision>2083</cp:revision>
  <dcterms:created xsi:type="dcterms:W3CDTF">2019-09-10T04:46:41Z</dcterms:created>
  <dcterms:modified xsi:type="dcterms:W3CDTF">2023-09-24T19:38:57Z</dcterms:modified>
</cp:coreProperties>
</file>